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2"/>
  </p:notesMasterIdLst>
  <p:sldIdLst>
    <p:sldId id="256" r:id="rId2"/>
    <p:sldId id="355" r:id="rId3"/>
    <p:sldId id="352" r:id="rId4"/>
    <p:sldId id="349" r:id="rId5"/>
    <p:sldId id="359" r:id="rId6"/>
    <p:sldId id="357" r:id="rId7"/>
    <p:sldId id="276" r:id="rId8"/>
    <p:sldId id="358" r:id="rId9"/>
    <p:sldId id="354" r:id="rId10"/>
    <p:sldId id="350" r:id="rId11"/>
    <p:sldId id="365" r:id="rId12"/>
    <p:sldId id="318" r:id="rId13"/>
    <p:sldId id="356" r:id="rId14"/>
    <p:sldId id="331" r:id="rId15"/>
    <p:sldId id="361" r:id="rId16"/>
    <p:sldId id="362" r:id="rId17"/>
    <p:sldId id="360" r:id="rId18"/>
    <p:sldId id="363" r:id="rId19"/>
    <p:sldId id="364" r:id="rId20"/>
    <p:sldId id="366" r:id="rId21"/>
  </p:sldIdLst>
  <p:sldSz cx="20159663" cy="12960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30"/>
    <p:restoredTop sz="97140"/>
  </p:normalViewPr>
  <p:slideViewPr>
    <p:cSldViewPr snapToGrid="0">
      <p:cViewPr>
        <p:scale>
          <a:sx n="51" d="100"/>
          <a:sy n="51" d="100"/>
        </p:scale>
        <p:origin x="3368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B8240-48E0-5948-BA17-F40C0ACAA939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143000"/>
            <a:ext cx="479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F9AF0-0103-1A46-98C0-C23BB5D84BB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935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1pPr>
    <a:lvl2pPr marL="699831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2pPr>
    <a:lvl3pPr marL="1399662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3pPr>
    <a:lvl4pPr marL="2099493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4pPr>
    <a:lvl5pPr marL="2799323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5pPr>
    <a:lvl6pPr marL="3499154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6pPr>
    <a:lvl7pPr marL="4198985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7pPr>
    <a:lvl8pPr marL="4898816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8pPr>
    <a:lvl9pPr marL="5598647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00173-E3EC-5AF8-6DD9-A3B7A279F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A52BF-94E7-6713-F11B-73F10D332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66452-B834-70BF-66C8-0A81EDA72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055A-4D50-0266-E309-E9C916E6B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687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B9EC8-65A3-EF50-4665-16E603DB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4CF99-A5BB-B046-61D3-6431C2E29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39548-2430-57D9-DE90-A76A839DB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FB1F1-3FBE-B24E-96F6-520F8AFBB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943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EB0AA-0B59-481C-E108-7708CDFE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AE097-DA43-F4B8-44F9-1945A3D52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C9B9F-767A-B100-1325-D37B7683D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A2D35-367B-65C3-5857-4A51782DA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117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A31-E9FA-90FC-0040-C0F3C96A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2B509-75E1-96BA-222B-359B9F643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66149-6FF4-7897-C1BA-62A68C8DF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40428-B2EA-08ED-E1A0-9275D3CE2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402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F6B8-B97B-6DA2-981C-1A5F5094D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B2405-B55C-E109-A1A5-9BD2A0B3F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D0A4B-CB23-5946-0874-8369BA279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E0B78-9E44-89E1-24D9-F5EE51763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678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975" y="2121058"/>
            <a:ext cx="17135714" cy="4512122"/>
          </a:xfrm>
        </p:spPr>
        <p:txBody>
          <a:bodyPr anchor="b"/>
          <a:lstStyle>
            <a:lvl1pPr algn="ctr">
              <a:defRPr sz="11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9958" y="6807185"/>
            <a:ext cx="15119747" cy="3129084"/>
          </a:xfrm>
        </p:spPr>
        <p:txBody>
          <a:bodyPr/>
          <a:lstStyle>
            <a:lvl1pPr marL="0" indent="0" algn="ctr">
              <a:buNone/>
              <a:defRPr sz="4536"/>
            </a:lvl1pPr>
            <a:lvl2pPr marL="864017" indent="0" algn="ctr">
              <a:buNone/>
              <a:defRPr sz="3780"/>
            </a:lvl2pPr>
            <a:lvl3pPr marL="1728033" indent="0" algn="ctr">
              <a:buNone/>
              <a:defRPr sz="3402"/>
            </a:lvl3pPr>
            <a:lvl4pPr marL="2592050" indent="0" algn="ctr">
              <a:buNone/>
              <a:defRPr sz="3024"/>
            </a:lvl4pPr>
            <a:lvl5pPr marL="3456066" indent="0" algn="ctr">
              <a:buNone/>
              <a:defRPr sz="3024"/>
            </a:lvl5pPr>
            <a:lvl6pPr marL="4320083" indent="0" algn="ctr">
              <a:buNone/>
              <a:defRPr sz="3024"/>
            </a:lvl6pPr>
            <a:lvl7pPr marL="5184099" indent="0" algn="ctr">
              <a:buNone/>
              <a:defRPr sz="3024"/>
            </a:lvl7pPr>
            <a:lvl8pPr marL="6048116" indent="0" algn="ctr">
              <a:buNone/>
              <a:defRPr sz="3024"/>
            </a:lvl8pPr>
            <a:lvl9pPr marL="6912132" indent="0" algn="ctr">
              <a:buNone/>
              <a:defRPr sz="30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905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883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6760" y="690018"/>
            <a:ext cx="4346927" cy="10983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78" y="690018"/>
            <a:ext cx="12788786" cy="109832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9390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717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478" y="3231091"/>
            <a:ext cx="17387709" cy="5391145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478" y="8673238"/>
            <a:ext cx="17387709" cy="2835076"/>
          </a:xfrm>
        </p:spPr>
        <p:txBody>
          <a:bodyPr/>
          <a:lstStyle>
            <a:lvl1pPr marL="0" indent="0">
              <a:buNone/>
              <a:defRPr sz="4536">
                <a:solidFill>
                  <a:schemeClr val="tx1">
                    <a:tint val="82000"/>
                  </a:schemeClr>
                </a:solidFill>
              </a:defRPr>
            </a:lvl1pPr>
            <a:lvl2pPr marL="864017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2pPr>
            <a:lvl3pPr marL="1728033" indent="0">
              <a:buNone/>
              <a:defRPr sz="3402">
                <a:solidFill>
                  <a:schemeClr val="tx1">
                    <a:tint val="82000"/>
                  </a:schemeClr>
                </a:solidFill>
              </a:defRPr>
            </a:lvl3pPr>
            <a:lvl4pPr marL="2592050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4pPr>
            <a:lvl5pPr marL="3456066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5pPr>
            <a:lvl6pPr marL="4320083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6pPr>
            <a:lvl7pPr marL="5184099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7pPr>
            <a:lvl8pPr marL="6048116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8pPr>
            <a:lvl9pPr marL="6912132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5905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77" y="3450093"/>
            <a:ext cx="8567857" cy="822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5829" y="3450093"/>
            <a:ext cx="8567857" cy="822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392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690021"/>
            <a:ext cx="17387709" cy="25050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605" y="3177087"/>
            <a:ext cx="8528481" cy="1557041"/>
          </a:xfrm>
        </p:spPr>
        <p:txBody>
          <a:bodyPr anchor="b"/>
          <a:lstStyle>
            <a:lvl1pPr marL="0" indent="0">
              <a:buNone/>
              <a:defRPr sz="4536" b="1"/>
            </a:lvl1pPr>
            <a:lvl2pPr marL="864017" indent="0">
              <a:buNone/>
              <a:defRPr sz="3780" b="1"/>
            </a:lvl2pPr>
            <a:lvl3pPr marL="1728033" indent="0">
              <a:buNone/>
              <a:defRPr sz="3402" b="1"/>
            </a:lvl3pPr>
            <a:lvl4pPr marL="2592050" indent="0">
              <a:buNone/>
              <a:defRPr sz="3024" b="1"/>
            </a:lvl4pPr>
            <a:lvl5pPr marL="3456066" indent="0">
              <a:buNone/>
              <a:defRPr sz="3024" b="1"/>
            </a:lvl5pPr>
            <a:lvl6pPr marL="4320083" indent="0">
              <a:buNone/>
              <a:defRPr sz="3024" b="1"/>
            </a:lvl6pPr>
            <a:lvl7pPr marL="5184099" indent="0">
              <a:buNone/>
              <a:defRPr sz="3024" b="1"/>
            </a:lvl7pPr>
            <a:lvl8pPr marL="6048116" indent="0">
              <a:buNone/>
              <a:defRPr sz="3024" b="1"/>
            </a:lvl8pPr>
            <a:lvl9pPr marL="6912132" indent="0">
              <a:buNone/>
              <a:defRPr sz="30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605" y="4734128"/>
            <a:ext cx="8528481" cy="6963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5830" y="3177087"/>
            <a:ext cx="8570483" cy="1557041"/>
          </a:xfrm>
        </p:spPr>
        <p:txBody>
          <a:bodyPr anchor="b"/>
          <a:lstStyle>
            <a:lvl1pPr marL="0" indent="0">
              <a:buNone/>
              <a:defRPr sz="4536" b="1"/>
            </a:lvl1pPr>
            <a:lvl2pPr marL="864017" indent="0">
              <a:buNone/>
              <a:defRPr sz="3780" b="1"/>
            </a:lvl2pPr>
            <a:lvl3pPr marL="1728033" indent="0">
              <a:buNone/>
              <a:defRPr sz="3402" b="1"/>
            </a:lvl3pPr>
            <a:lvl4pPr marL="2592050" indent="0">
              <a:buNone/>
              <a:defRPr sz="3024" b="1"/>
            </a:lvl4pPr>
            <a:lvl5pPr marL="3456066" indent="0">
              <a:buNone/>
              <a:defRPr sz="3024" b="1"/>
            </a:lvl5pPr>
            <a:lvl6pPr marL="4320083" indent="0">
              <a:buNone/>
              <a:defRPr sz="3024" b="1"/>
            </a:lvl6pPr>
            <a:lvl7pPr marL="5184099" indent="0">
              <a:buNone/>
              <a:defRPr sz="3024" b="1"/>
            </a:lvl7pPr>
            <a:lvl8pPr marL="6048116" indent="0">
              <a:buNone/>
              <a:defRPr sz="3024" b="1"/>
            </a:lvl8pPr>
            <a:lvl9pPr marL="6912132" indent="0">
              <a:buNone/>
              <a:defRPr sz="30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5830" y="4734128"/>
            <a:ext cx="8570483" cy="6963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666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240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573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864023"/>
            <a:ext cx="6502016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0483" y="1866053"/>
            <a:ext cx="10205829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6"/>
            </a:lvl3pPr>
            <a:lvl4pPr>
              <a:defRPr sz="3780"/>
            </a:lvl4pPr>
            <a:lvl5pPr>
              <a:defRPr sz="3780"/>
            </a:lvl5pPr>
            <a:lvl6pPr>
              <a:defRPr sz="3780"/>
            </a:lvl6pPr>
            <a:lvl7pPr>
              <a:defRPr sz="3780"/>
            </a:lvl7pPr>
            <a:lvl8pPr>
              <a:defRPr sz="3780"/>
            </a:lvl8pPr>
            <a:lvl9pPr>
              <a:defRPr sz="37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3888105"/>
            <a:ext cx="6502016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4017" indent="0">
              <a:buNone/>
              <a:defRPr sz="2646"/>
            </a:lvl2pPr>
            <a:lvl3pPr marL="1728033" indent="0">
              <a:buNone/>
              <a:defRPr sz="2268"/>
            </a:lvl3pPr>
            <a:lvl4pPr marL="2592050" indent="0">
              <a:buNone/>
              <a:defRPr sz="1890"/>
            </a:lvl4pPr>
            <a:lvl5pPr marL="3456066" indent="0">
              <a:buNone/>
              <a:defRPr sz="1890"/>
            </a:lvl5pPr>
            <a:lvl6pPr marL="4320083" indent="0">
              <a:buNone/>
              <a:defRPr sz="1890"/>
            </a:lvl6pPr>
            <a:lvl7pPr marL="5184099" indent="0">
              <a:buNone/>
              <a:defRPr sz="1890"/>
            </a:lvl7pPr>
            <a:lvl8pPr marL="6048116" indent="0">
              <a:buNone/>
              <a:defRPr sz="1890"/>
            </a:lvl8pPr>
            <a:lvl9pPr marL="6912132" indent="0">
              <a:buNone/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991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864023"/>
            <a:ext cx="6502016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0483" y="1866053"/>
            <a:ext cx="10205829" cy="9210249"/>
          </a:xfrm>
        </p:spPr>
        <p:txBody>
          <a:bodyPr anchor="t"/>
          <a:lstStyle>
            <a:lvl1pPr marL="0" indent="0">
              <a:buNone/>
              <a:defRPr sz="6047"/>
            </a:lvl1pPr>
            <a:lvl2pPr marL="864017" indent="0">
              <a:buNone/>
              <a:defRPr sz="5291"/>
            </a:lvl2pPr>
            <a:lvl3pPr marL="1728033" indent="0">
              <a:buNone/>
              <a:defRPr sz="4536"/>
            </a:lvl3pPr>
            <a:lvl4pPr marL="2592050" indent="0">
              <a:buNone/>
              <a:defRPr sz="3780"/>
            </a:lvl4pPr>
            <a:lvl5pPr marL="3456066" indent="0">
              <a:buNone/>
              <a:defRPr sz="3780"/>
            </a:lvl5pPr>
            <a:lvl6pPr marL="4320083" indent="0">
              <a:buNone/>
              <a:defRPr sz="3780"/>
            </a:lvl6pPr>
            <a:lvl7pPr marL="5184099" indent="0">
              <a:buNone/>
              <a:defRPr sz="3780"/>
            </a:lvl7pPr>
            <a:lvl8pPr marL="6048116" indent="0">
              <a:buNone/>
              <a:defRPr sz="3780"/>
            </a:lvl8pPr>
            <a:lvl9pPr marL="6912132" indent="0">
              <a:buNone/>
              <a:defRPr sz="378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3888105"/>
            <a:ext cx="6502016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4017" indent="0">
              <a:buNone/>
              <a:defRPr sz="2646"/>
            </a:lvl2pPr>
            <a:lvl3pPr marL="1728033" indent="0">
              <a:buNone/>
              <a:defRPr sz="2268"/>
            </a:lvl3pPr>
            <a:lvl4pPr marL="2592050" indent="0">
              <a:buNone/>
              <a:defRPr sz="1890"/>
            </a:lvl4pPr>
            <a:lvl5pPr marL="3456066" indent="0">
              <a:buNone/>
              <a:defRPr sz="1890"/>
            </a:lvl5pPr>
            <a:lvl6pPr marL="4320083" indent="0">
              <a:buNone/>
              <a:defRPr sz="1890"/>
            </a:lvl6pPr>
            <a:lvl7pPr marL="5184099" indent="0">
              <a:buNone/>
              <a:defRPr sz="1890"/>
            </a:lvl7pPr>
            <a:lvl8pPr marL="6048116" indent="0">
              <a:buNone/>
              <a:defRPr sz="1890"/>
            </a:lvl8pPr>
            <a:lvl9pPr marL="6912132" indent="0">
              <a:buNone/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387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5977" y="690021"/>
            <a:ext cx="17387709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77" y="3450093"/>
            <a:ext cx="17387709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5977" y="12012327"/>
            <a:ext cx="4535924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FA8BDE-1FB5-C241-8497-4DDCBF21EECB}" type="datetimeFigureOut">
              <a:rPr lang="en-CN" smtClean="0"/>
              <a:t>2025/9/15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7889" y="12012327"/>
            <a:ext cx="6803886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7762" y="12012327"/>
            <a:ext cx="4535924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956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728033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8" indent="-432008" algn="l" defTabSz="1728033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6025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6" kern="1200">
          <a:solidFill>
            <a:schemeClr val="tx1"/>
          </a:solidFill>
          <a:latin typeface="+mn-lt"/>
          <a:ea typeface="+mn-ea"/>
          <a:cs typeface="+mn-cs"/>
        </a:defRPr>
      </a:lvl2pPr>
      <a:lvl3pPr marL="216004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3024058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4pPr>
      <a:lvl5pPr marL="3888075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5pPr>
      <a:lvl6pPr marL="475209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6pPr>
      <a:lvl7pPr marL="5616108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7pPr>
      <a:lvl8pPr marL="6480124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8pPr>
      <a:lvl9pPr marL="734414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1pPr>
      <a:lvl2pPr marL="864017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728033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3pPr>
      <a:lvl4pPr marL="2592050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4pPr>
      <a:lvl5pPr marL="3456066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5pPr>
      <a:lvl6pPr marL="4320083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6pPr>
      <a:lvl7pPr marL="5184099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7pPr>
      <a:lvl8pPr marL="6048116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8pPr>
      <a:lvl9pPr marL="6912132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>
            <a:extLst>
              <a:ext uri="{FF2B5EF4-FFF2-40B4-BE49-F238E27FC236}">
                <a16:creationId xmlns:a16="http://schemas.microsoft.com/office/drawing/2014/main" id="{7F580088-A3F1-885D-1BB6-C8E15ACB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554" y="8297237"/>
            <a:ext cx="3749656" cy="3728679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C16F3C9-1740-A306-BE04-6E9AFA455AC0}"/>
              </a:ext>
            </a:extLst>
          </p:cNvPr>
          <p:cNvSpPr/>
          <p:nvPr/>
        </p:nvSpPr>
        <p:spPr>
          <a:xfrm>
            <a:off x="4492611" y="3465359"/>
            <a:ext cx="1945532" cy="5449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9FE5E1-0A71-564F-8184-66191A56F170}"/>
              </a:ext>
            </a:extLst>
          </p:cNvPr>
          <p:cNvSpPr txBox="1"/>
          <p:nvPr/>
        </p:nvSpPr>
        <p:spPr>
          <a:xfrm>
            <a:off x="4492616" y="3553142"/>
            <a:ext cx="202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Embedding Layer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2A2F8AA3-6123-ABDF-0B60-828F7069A4D4}"/>
              </a:ext>
            </a:extLst>
          </p:cNvPr>
          <p:cNvSpPr/>
          <p:nvPr/>
        </p:nvSpPr>
        <p:spPr>
          <a:xfrm>
            <a:off x="4492611" y="4457980"/>
            <a:ext cx="1945532" cy="5449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5B8088-8CC1-8579-2C57-8EAE3B7A3A76}"/>
              </a:ext>
            </a:extLst>
          </p:cNvPr>
          <p:cNvSpPr txBox="1"/>
          <p:nvPr/>
        </p:nvSpPr>
        <p:spPr>
          <a:xfrm>
            <a:off x="4492616" y="4545763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Batch Norm Layer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9A24BF-6F55-9276-06F8-DF2F246F16EA}"/>
              </a:ext>
            </a:extLst>
          </p:cNvPr>
          <p:cNvSpPr/>
          <p:nvPr/>
        </p:nvSpPr>
        <p:spPr>
          <a:xfrm>
            <a:off x="7023964" y="4467715"/>
            <a:ext cx="1945532" cy="5449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0A799C8-97BE-8282-BE36-21855C6076B1}"/>
              </a:ext>
            </a:extLst>
          </p:cNvPr>
          <p:cNvSpPr txBox="1"/>
          <p:nvPr/>
        </p:nvSpPr>
        <p:spPr>
          <a:xfrm>
            <a:off x="7277969" y="4555498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2 Layer MLP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D0C24379-9477-8071-6E4B-642D0A8B16A3}"/>
              </a:ext>
            </a:extLst>
          </p:cNvPr>
          <p:cNvSpPr/>
          <p:nvPr/>
        </p:nvSpPr>
        <p:spPr>
          <a:xfrm>
            <a:off x="7023964" y="5456271"/>
            <a:ext cx="1945532" cy="5449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D9E9C0-601E-509B-5766-FDF54EA0BCD0}"/>
              </a:ext>
            </a:extLst>
          </p:cNvPr>
          <p:cNvSpPr txBox="1"/>
          <p:nvPr/>
        </p:nvSpPr>
        <p:spPr>
          <a:xfrm>
            <a:off x="7481169" y="5561672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Softmax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F24F06B5-0B7F-1975-A0DB-3C8642B94926}"/>
              </a:ext>
            </a:extLst>
          </p:cNvPr>
          <p:cNvSpPr/>
          <p:nvPr/>
        </p:nvSpPr>
        <p:spPr>
          <a:xfrm>
            <a:off x="4552296" y="5455575"/>
            <a:ext cx="1945532" cy="7213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98E79F-B973-5AD6-8263-25CAAED8AA9A}"/>
              </a:ext>
            </a:extLst>
          </p:cNvPr>
          <p:cNvSpPr txBox="1"/>
          <p:nvPr/>
        </p:nvSpPr>
        <p:spPr>
          <a:xfrm>
            <a:off x="4750030" y="5491287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Elementwise Multiplication 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C446349-91E3-EF59-7DCB-F7AAFEF64671}"/>
              </a:ext>
            </a:extLst>
          </p:cNvPr>
          <p:cNvSpPr/>
          <p:nvPr/>
        </p:nvSpPr>
        <p:spPr>
          <a:xfrm>
            <a:off x="4552296" y="6720748"/>
            <a:ext cx="1945532" cy="54490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480DB6-0C4E-274F-297A-931883CBA6AE}"/>
              </a:ext>
            </a:extLst>
          </p:cNvPr>
          <p:cNvSpPr txBox="1"/>
          <p:nvPr/>
        </p:nvSpPr>
        <p:spPr>
          <a:xfrm>
            <a:off x="4882685" y="6800014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Unpacking 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19745ED4-7154-ADDD-BDD5-98073713C72A}"/>
              </a:ext>
            </a:extLst>
          </p:cNvPr>
          <p:cNvSpPr/>
          <p:nvPr/>
        </p:nvSpPr>
        <p:spPr>
          <a:xfrm>
            <a:off x="4552295" y="7725206"/>
            <a:ext cx="1945532" cy="73411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7ED91C-8CB6-24FD-FE66-A0F01AA9F019}"/>
              </a:ext>
            </a:extLst>
          </p:cNvPr>
          <p:cNvSpPr txBox="1"/>
          <p:nvPr/>
        </p:nvSpPr>
        <p:spPr>
          <a:xfrm>
            <a:off x="4459312" y="7770883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LSTM </a:t>
            </a:r>
          </a:p>
          <a:p>
            <a:pPr algn="ctr"/>
            <a:r>
              <a:rPr lang="en-CN"/>
              <a:t>Final Hidden State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7C2DE62-0EDD-C9E0-D9EC-0374262C49A5}"/>
              </a:ext>
            </a:extLst>
          </p:cNvPr>
          <p:cNvSpPr/>
          <p:nvPr/>
        </p:nvSpPr>
        <p:spPr>
          <a:xfrm>
            <a:off x="4552294" y="8958637"/>
            <a:ext cx="1945532" cy="5449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E7C8EB-43B4-96FC-9298-C706AF95DB60}"/>
              </a:ext>
            </a:extLst>
          </p:cNvPr>
          <p:cNvSpPr txBox="1"/>
          <p:nvPr/>
        </p:nvSpPr>
        <p:spPr>
          <a:xfrm>
            <a:off x="4873616" y="9047487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Layer Norm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446D9B-8739-6D62-BFC3-AFEF1840DFD0}"/>
              </a:ext>
            </a:extLst>
          </p:cNvPr>
          <p:cNvSpPr/>
          <p:nvPr/>
        </p:nvSpPr>
        <p:spPr>
          <a:xfrm>
            <a:off x="4570433" y="9989195"/>
            <a:ext cx="1945532" cy="785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CDE401D-9203-7666-1BDE-6F9A58C37BE1}"/>
              </a:ext>
            </a:extLst>
          </p:cNvPr>
          <p:cNvSpPr txBox="1"/>
          <p:nvPr/>
        </p:nvSpPr>
        <p:spPr>
          <a:xfrm>
            <a:off x="4539442" y="1007698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6 LayerMLP</a:t>
            </a:r>
          </a:p>
          <a:p>
            <a:pPr algn="ctr"/>
            <a:r>
              <a:rPr lang="en-CN"/>
              <a:t>Relu Nonlinearity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D09039-34B6-4808-B984-2D99EEE7717A}"/>
              </a:ext>
            </a:extLst>
          </p:cNvPr>
          <p:cNvCxnSpPr>
            <a:cxnSpLocks/>
          </p:cNvCxnSpPr>
          <p:nvPr/>
        </p:nvCxnSpPr>
        <p:spPr>
          <a:xfrm>
            <a:off x="5431817" y="4010268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C9F5DF2-77DB-94B0-ACDA-BC309D47C9E8}"/>
              </a:ext>
            </a:extLst>
          </p:cNvPr>
          <p:cNvCxnSpPr>
            <a:cxnSpLocks/>
          </p:cNvCxnSpPr>
          <p:nvPr/>
        </p:nvCxnSpPr>
        <p:spPr>
          <a:xfrm>
            <a:off x="5441870" y="5002889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C145B41-5A5F-8C9B-DBA1-509F553075A6}"/>
              </a:ext>
            </a:extLst>
          </p:cNvPr>
          <p:cNvCxnSpPr>
            <a:cxnSpLocks/>
          </p:cNvCxnSpPr>
          <p:nvPr/>
        </p:nvCxnSpPr>
        <p:spPr>
          <a:xfrm>
            <a:off x="5441870" y="626406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0182739-7783-8934-7A54-AF76C2753275}"/>
              </a:ext>
            </a:extLst>
          </p:cNvPr>
          <p:cNvCxnSpPr>
            <a:cxnSpLocks/>
          </p:cNvCxnSpPr>
          <p:nvPr/>
        </p:nvCxnSpPr>
        <p:spPr>
          <a:xfrm>
            <a:off x="5471558" y="7265657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A7B7D83-10D5-C59F-2C6F-C21D75FE9646}"/>
              </a:ext>
            </a:extLst>
          </p:cNvPr>
          <p:cNvCxnSpPr>
            <a:cxnSpLocks/>
          </p:cNvCxnSpPr>
          <p:nvPr/>
        </p:nvCxnSpPr>
        <p:spPr>
          <a:xfrm>
            <a:off x="5471558" y="847920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8C11220-9D9E-EA8A-F66C-F8470CF46B99}"/>
              </a:ext>
            </a:extLst>
          </p:cNvPr>
          <p:cNvCxnSpPr>
            <a:cxnSpLocks/>
          </p:cNvCxnSpPr>
          <p:nvPr/>
        </p:nvCxnSpPr>
        <p:spPr>
          <a:xfrm>
            <a:off x="5471558" y="950354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C26A94A-D529-641D-745E-E768EDCE522B}"/>
              </a:ext>
            </a:extLst>
          </p:cNvPr>
          <p:cNvCxnSpPr>
            <a:cxnSpLocks/>
          </p:cNvCxnSpPr>
          <p:nvPr/>
        </p:nvCxnSpPr>
        <p:spPr>
          <a:xfrm>
            <a:off x="7990736" y="5031062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B87ADB1-E6B0-C745-CB48-412430284DDE}"/>
              </a:ext>
            </a:extLst>
          </p:cNvPr>
          <p:cNvCxnSpPr>
            <a:cxnSpLocks/>
          </p:cNvCxnSpPr>
          <p:nvPr/>
        </p:nvCxnSpPr>
        <p:spPr>
          <a:xfrm>
            <a:off x="6457651" y="4705325"/>
            <a:ext cx="48849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86EA18C-AB55-9888-ABA8-177B53E3D9DF}"/>
              </a:ext>
            </a:extLst>
          </p:cNvPr>
          <p:cNvCxnSpPr>
            <a:cxnSpLocks/>
          </p:cNvCxnSpPr>
          <p:nvPr/>
        </p:nvCxnSpPr>
        <p:spPr>
          <a:xfrm flipH="1">
            <a:off x="6537934" y="5745272"/>
            <a:ext cx="4860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058E77C-ACB8-500A-79A0-050B7DC0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674" y="1727524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2BD30D4C-BAD7-F3D6-D359-D53DD7EFC20C}"/>
              </a:ext>
            </a:extLst>
          </p:cNvPr>
          <p:cNvSpPr/>
          <p:nvPr/>
        </p:nvSpPr>
        <p:spPr>
          <a:xfrm>
            <a:off x="13849423" y="1727524"/>
            <a:ext cx="1011676" cy="21295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F79725-207A-B0FA-605B-B0A377582576}"/>
              </a:ext>
            </a:extLst>
          </p:cNvPr>
          <p:cNvSpPr/>
          <p:nvPr/>
        </p:nvSpPr>
        <p:spPr>
          <a:xfrm>
            <a:off x="13873577" y="172473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698F27A-9437-4359-F086-38F42FDCB061}"/>
              </a:ext>
            </a:extLst>
          </p:cNvPr>
          <p:cNvSpPr/>
          <p:nvPr/>
        </p:nvSpPr>
        <p:spPr>
          <a:xfrm>
            <a:off x="14041731" y="172265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41AABC1-F915-8BEC-A510-EC32441536E0}"/>
              </a:ext>
            </a:extLst>
          </p:cNvPr>
          <p:cNvSpPr/>
          <p:nvPr/>
        </p:nvSpPr>
        <p:spPr>
          <a:xfrm>
            <a:off x="14208096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D780F23-1B34-A4BB-83DC-456F2DC9946B}"/>
              </a:ext>
            </a:extLst>
          </p:cNvPr>
          <p:cNvSpPr/>
          <p:nvPr/>
        </p:nvSpPr>
        <p:spPr>
          <a:xfrm>
            <a:off x="14376250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D4CBD41-2353-7FD3-BD47-DF10057901DB}"/>
              </a:ext>
            </a:extLst>
          </p:cNvPr>
          <p:cNvSpPr/>
          <p:nvPr/>
        </p:nvSpPr>
        <p:spPr>
          <a:xfrm>
            <a:off x="14545000" y="172265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C036B1-03C7-1886-1E74-BBFA267A7C8D}"/>
              </a:ext>
            </a:extLst>
          </p:cNvPr>
          <p:cNvSpPr/>
          <p:nvPr/>
        </p:nvSpPr>
        <p:spPr>
          <a:xfrm>
            <a:off x="14717099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AAD8FA1-D59F-C926-53B2-979DA47D1936}"/>
              </a:ext>
            </a:extLst>
          </p:cNvPr>
          <p:cNvSpPr/>
          <p:nvPr/>
        </p:nvSpPr>
        <p:spPr>
          <a:xfrm>
            <a:off x="13194856" y="2426220"/>
            <a:ext cx="23089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7BEBDEF-FC06-6B17-0D1B-FA24ECD93EE7}"/>
              </a:ext>
            </a:extLst>
          </p:cNvPr>
          <p:cNvCxnSpPr/>
          <p:nvPr/>
        </p:nvCxnSpPr>
        <p:spPr>
          <a:xfrm flipV="1">
            <a:off x="13321715" y="2043958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461B246-CEA0-3CCA-D68C-9D835657D602}"/>
              </a:ext>
            </a:extLst>
          </p:cNvPr>
          <p:cNvCxnSpPr>
            <a:cxnSpLocks/>
          </p:cNvCxnSpPr>
          <p:nvPr/>
        </p:nvCxnSpPr>
        <p:spPr>
          <a:xfrm>
            <a:off x="13966160" y="4018387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1F4D340-3F49-7540-263D-024B2AE0F039}"/>
              </a:ext>
            </a:extLst>
          </p:cNvPr>
          <p:cNvSpPr/>
          <p:nvPr/>
        </p:nvSpPr>
        <p:spPr>
          <a:xfrm>
            <a:off x="13327788" y="3864503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A4B9A0-DF33-E76D-F917-B5C3BDC1C6A0}"/>
              </a:ext>
            </a:extLst>
          </p:cNvPr>
          <p:cNvSpPr/>
          <p:nvPr/>
        </p:nvSpPr>
        <p:spPr>
          <a:xfrm rot="16200000">
            <a:off x="12912606" y="3385816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B7DAAC-5FEE-6160-09FF-8805B2CB214D}"/>
              </a:ext>
            </a:extLst>
          </p:cNvPr>
          <p:cNvCxnSpPr>
            <a:cxnSpLocks/>
          </p:cNvCxnSpPr>
          <p:nvPr/>
        </p:nvCxnSpPr>
        <p:spPr>
          <a:xfrm>
            <a:off x="13840354" y="1606646"/>
            <a:ext cx="106661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CA4A1AF-46B2-2854-6DB9-999EA98D2144}"/>
              </a:ext>
            </a:extLst>
          </p:cNvPr>
          <p:cNvSpPr/>
          <p:nvPr/>
        </p:nvSpPr>
        <p:spPr>
          <a:xfrm>
            <a:off x="13663786" y="1325942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rgbClr val="FF0000"/>
                </a:solidFill>
              </a:rPr>
              <a:t>×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3FF3388-136F-6834-7B55-4BB0F6A3EA62}"/>
              </a:ext>
            </a:extLst>
          </p:cNvPr>
          <p:cNvCxnSpPr/>
          <p:nvPr/>
        </p:nvCxnSpPr>
        <p:spPr>
          <a:xfrm>
            <a:off x="4125165" y="5229411"/>
            <a:ext cx="25318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34DFB58-08D5-C94D-32D7-4ADABE91F3C0}"/>
              </a:ext>
            </a:extLst>
          </p:cNvPr>
          <p:cNvCxnSpPr>
            <a:cxnSpLocks/>
          </p:cNvCxnSpPr>
          <p:nvPr/>
        </p:nvCxnSpPr>
        <p:spPr>
          <a:xfrm>
            <a:off x="4135719" y="6379339"/>
            <a:ext cx="516560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CDCE8C2-1BB4-3258-A024-2C2BE268396C}"/>
              </a:ext>
            </a:extLst>
          </p:cNvPr>
          <p:cNvCxnSpPr>
            <a:cxnSpLocks/>
          </p:cNvCxnSpPr>
          <p:nvPr/>
        </p:nvCxnSpPr>
        <p:spPr>
          <a:xfrm>
            <a:off x="4012862" y="5229411"/>
            <a:ext cx="0" cy="11499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AC26C5D-55B0-F8BA-B223-0DBC40704B02}"/>
              </a:ext>
            </a:extLst>
          </p:cNvPr>
          <p:cNvCxnSpPr>
            <a:cxnSpLocks/>
          </p:cNvCxnSpPr>
          <p:nvPr/>
        </p:nvCxnSpPr>
        <p:spPr>
          <a:xfrm>
            <a:off x="6677095" y="4058780"/>
            <a:ext cx="0" cy="11499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4D3A427-67B8-05CF-64B5-42E7C35E850F}"/>
              </a:ext>
            </a:extLst>
          </p:cNvPr>
          <p:cNvCxnSpPr/>
          <p:nvPr/>
        </p:nvCxnSpPr>
        <p:spPr>
          <a:xfrm>
            <a:off x="6677095" y="3927092"/>
            <a:ext cx="25318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EDFB4F-F4A9-775C-F1C3-DA92467FCCEF}"/>
              </a:ext>
            </a:extLst>
          </p:cNvPr>
          <p:cNvCxnSpPr>
            <a:cxnSpLocks/>
          </p:cNvCxnSpPr>
          <p:nvPr/>
        </p:nvCxnSpPr>
        <p:spPr>
          <a:xfrm>
            <a:off x="9301318" y="3922474"/>
            <a:ext cx="0" cy="234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57DC1A9-50D3-03CD-8908-6277A716DA81}"/>
              </a:ext>
            </a:extLst>
          </p:cNvPr>
          <p:cNvSpPr/>
          <p:nvPr/>
        </p:nvSpPr>
        <p:spPr>
          <a:xfrm>
            <a:off x="6836255" y="3543222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Attention Gating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E0CD25C0-DA7E-01A5-00C8-53FB1B3E1F79}"/>
              </a:ext>
            </a:extLst>
          </p:cNvPr>
          <p:cNvSpPr/>
          <p:nvPr/>
        </p:nvSpPr>
        <p:spPr>
          <a:xfrm>
            <a:off x="4591206" y="11240141"/>
            <a:ext cx="1945532" cy="7857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CDA712-F2CB-CBF3-5D57-AC6CF6B4C27C}"/>
              </a:ext>
            </a:extLst>
          </p:cNvPr>
          <p:cNvSpPr txBox="1"/>
          <p:nvPr/>
        </p:nvSpPr>
        <p:spPr>
          <a:xfrm>
            <a:off x="4544087" y="1130986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Output </a:t>
            </a:r>
          </a:p>
          <a:p>
            <a:pPr algn="ctr"/>
            <a:r>
              <a:rPr lang="en-CN"/>
              <a:t>Restriction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0AC916F-A903-2E9B-F8DA-37E873121BC0}"/>
              </a:ext>
            </a:extLst>
          </p:cNvPr>
          <p:cNvCxnSpPr>
            <a:cxnSpLocks/>
          </p:cNvCxnSpPr>
          <p:nvPr/>
        </p:nvCxnSpPr>
        <p:spPr>
          <a:xfrm>
            <a:off x="5496565" y="10775565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14727AB-7913-F8B7-0075-A76D96D109A6}"/>
              </a:ext>
            </a:extLst>
          </p:cNvPr>
          <p:cNvCxnSpPr>
            <a:cxnSpLocks/>
          </p:cNvCxnSpPr>
          <p:nvPr/>
        </p:nvCxnSpPr>
        <p:spPr>
          <a:xfrm>
            <a:off x="3649319" y="10211300"/>
            <a:ext cx="8678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C88FEA5-EAA5-9C4B-3872-391944DAFC72}"/>
              </a:ext>
            </a:extLst>
          </p:cNvPr>
          <p:cNvCxnSpPr>
            <a:cxnSpLocks/>
          </p:cNvCxnSpPr>
          <p:nvPr/>
        </p:nvCxnSpPr>
        <p:spPr>
          <a:xfrm flipH="1">
            <a:off x="3649319" y="4222520"/>
            <a:ext cx="178249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E581E0B-3360-4851-E256-066C064F1D9E}"/>
              </a:ext>
            </a:extLst>
          </p:cNvPr>
          <p:cNvCxnSpPr>
            <a:cxnSpLocks/>
          </p:cNvCxnSpPr>
          <p:nvPr/>
        </p:nvCxnSpPr>
        <p:spPr>
          <a:xfrm>
            <a:off x="3667964" y="4222524"/>
            <a:ext cx="0" cy="599081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F4224B6-FF97-D840-F272-727D985CEC5A}"/>
              </a:ext>
            </a:extLst>
          </p:cNvPr>
          <p:cNvCxnSpPr>
            <a:cxnSpLocks/>
          </p:cNvCxnSpPr>
          <p:nvPr/>
        </p:nvCxnSpPr>
        <p:spPr>
          <a:xfrm>
            <a:off x="6497826" y="10085943"/>
            <a:ext cx="448316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0D20BF4-4CDD-D8F5-867B-4D8C76C30727}"/>
              </a:ext>
            </a:extLst>
          </p:cNvPr>
          <p:cNvCxnSpPr>
            <a:cxnSpLocks/>
          </p:cNvCxnSpPr>
          <p:nvPr/>
        </p:nvCxnSpPr>
        <p:spPr>
          <a:xfrm flipH="1">
            <a:off x="3340063" y="6476318"/>
            <a:ext cx="210916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3D08917-03F2-4C3D-9170-E1615D477AE9}"/>
              </a:ext>
            </a:extLst>
          </p:cNvPr>
          <p:cNvCxnSpPr>
            <a:cxnSpLocks/>
          </p:cNvCxnSpPr>
          <p:nvPr/>
        </p:nvCxnSpPr>
        <p:spPr>
          <a:xfrm>
            <a:off x="3340063" y="6476318"/>
            <a:ext cx="0" cy="3957784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69FC425-617A-9E4D-89E2-901167EF7828}"/>
              </a:ext>
            </a:extLst>
          </p:cNvPr>
          <p:cNvCxnSpPr>
            <a:cxnSpLocks/>
          </p:cNvCxnSpPr>
          <p:nvPr/>
        </p:nvCxnSpPr>
        <p:spPr>
          <a:xfrm>
            <a:off x="3340067" y="10413997"/>
            <a:ext cx="120050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CD3F361-D8F4-7254-F4EA-5C0B4C12FA1A}"/>
              </a:ext>
            </a:extLst>
          </p:cNvPr>
          <p:cNvCxnSpPr>
            <a:cxnSpLocks/>
          </p:cNvCxnSpPr>
          <p:nvPr/>
        </p:nvCxnSpPr>
        <p:spPr>
          <a:xfrm flipV="1">
            <a:off x="6956440" y="10063506"/>
            <a:ext cx="0" cy="545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706F5AD-71CF-1476-3DCA-A998B9179AF6}"/>
              </a:ext>
            </a:extLst>
          </p:cNvPr>
          <p:cNvCxnSpPr>
            <a:cxnSpLocks/>
          </p:cNvCxnSpPr>
          <p:nvPr/>
        </p:nvCxnSpPr>
        <p:spPr>
          <a:xfrm flipH="1">
            <a:off x="6575653" y="10593931"/>
            <a:ext cx="37049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12D26-407C-7B4F-E045-37AE8A91BC8E}"/>
              </a:ext>
            </a:extLst>
          </p:cNvPr>
          <p:cNvSpPr/>
          <p:nvPr/>
        </p:nvSpPr>
        <p:spPr>
          <a:xfrm rot="16200000">
            <a:off x="2379912" y="5026407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 Connection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BD4E950-54A2-6D13-E3EE-BFBF077B7ECD}"/>
              </a:ext>
            </a:extLst>
          </p:cNvPr>
          <p:cNvSpPr/>
          <p:nvPr/>
        </p:nvSpPr>
        <p:spPr>
          <a:xfrm rot="16200000">
            <a:off x="2045733" y="7531091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 Connection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D6A36AA-CCE0-54D5-D4FF-170A31BE16CD}"/>
              </a:ext>
            </a:extLst>
          </p:cNvPr>
          <p:cNvSpPr/>
          <p:nvPr/>
        </p:nvSpPr>
        <p:spPr>
          <a:xfrm>
            <a:off x="6935880" y="10074737"/>
            <a:ext cx="2308969" cy="58477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</a:t>
            </a:r>
          </a:p>
          <a:p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Connection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754B762-35EA-6950-A968-C54E9326E2C7}"/>
              </a:ext>
            </a:extLst>
          </p:cNvPr>
          <p:cNvCxnSpPr>
            <a:cxnSpLocks/>
          </p:cNvCxnSpPr>
          <p:nvPr/>
        </p:nvCxnSpPr>
        <p:spPr>
          <a:xfrm>
            <a:off x="6677098" y="11633023"/>
            <a:ext cx="6494400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1" name="Graphic 140" descr="Bullseye with solid fill">
            <a:extLst>
              <a:ext uri="{FF2B5EF4-FFF2-40B4-BE49-F238E27FC236}">
                <a16:creationId xmlns:a16="http://schemas.microsoft.com/office/drawing/2014/main" id="{D2861216-AFD1-7BC3-34EE-02513D626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8315" y="8815746"/>
            <a:ext cx="425619" cy="425619"/>
          </a:xfrm>
          <a:prstGeom prst="rect">
            <a:avLst/>
          </a:prstGeom>
        </p:spPr>
      </p:pic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190227A0-E3AC-0EA1-9747-340D10140B24}"/>
              </a:ext>
            </a:extLst>
          </p:cNvPr>
          <p:cNvSpPr/>
          <p:nvPr/>
        </p:nvSpPr>
        <p:spPr>
          <a:xfrm>
            <a:off x="4429708" y="1682388"/>
            <a:ext cx="2079411" cy="91787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AABD857-AE0A-C2F7-71B4-B3C9B56BBD60}"/>
              </a:ext>
            </a:extLst>
          </p:cNvPr>
          <p:cNvSpPr txBox="1"/>
          <p:nvPr/>
        </p:nvSpPr>
        <p:spPr>
          <a:xfrm>
            <a:off x="4486446" y="1833500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Data Augmentation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D250DBF-830E-FF71-6779-BD59D24225EF}"/>
              </a:ext>
            </a:extLst>
          </p:cNvPr>
          <p:cNvCxnSpPr>
            <a:cxnSpLocks/>
          </p:cNvCxnSpPr>
          <p:nvPr/>
        </p:nvCxnSpPr>
        <p:spPr>
          <a:xfrm flipH="1">
            <a:off x="6681216" y="1990449"/>
            <a:ext cx="6492839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E0C242F-DF62-F0BF-F701-B3F1EDC4297A}"/>
              </a:ext>
            </a:extLst>
          </p:cNvPr>
          <p:cNvCxnSpPr>
            <a:cxnSpLocks/>
          </p:cNvCxnSpPr>
          <p:nvPr/>
        </p:nvCxnSpPr>
        <p:spPr>
          <a:xfrm>
            <a:off x="5430575" y="2600258"/>
            <a:ext cx="6882" cy="8650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96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9C1A-2EB9-C213-BF12-44534D657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3A48F73E-14EB-23C4-F4B8-6EC32C0B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332" y="4201061"/>
            <a:ext cx="2117395" cy="210555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DFB36EA-2D31-BC92-6213-E6BF1F7565C7}"/>
              </a:ext>
            </a:extLst>
          </p:cNvPr>
          <p:cNvSpPr/>
          <p:nvPr/>
        </p:nvSpPr>
        <p:spPr>
          <a:xfrm>
            <a:off x="5093358" y="8116130"/>
            <a:ext cx="1799288" cy="12602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FE842B-8C8B-2CC0-33BD-EC3E2A481545}"/>
              </a:ext>
            </a:extLst>
          </p:cNvPr>
          <p:cNvSpPr/>
          <p:nvPr/>
        </p:nvSpPr>
        <p:spPr>
          <a:xfrm>
            <a:off x="8536529" y="8021290"/>
            <a:ext cx="1420176" cy="13550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17B500-7AA9-2813-77FC-CF664B42E20B}"/>
              </a:ext>
            </a:extLst>
          </p:cNvPr>
          <p:cNvSpPr/>
          <p:nvPr/>
        </p:nvSpPr>
        <p:spPr>
          <a:xfrm>
            <a:off x="5100668" y="4320699"/>
            <a:ext cx="4521479" cy="223869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3CE07-C02C-8A33-BEAA-D2C37E6E99FB}"/>
              </a:ext>
            </a:extLst>
          </p:cNvPr>
          <p:cNvSpPr/>
          <p:nvPr/>
        </p:nvSpPr>
        <p:spPr>
          <a:xfrm>
            <a:off x="13472123" y="4166244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548AC8-07F2-0E8D-1B24-D629B75458A6}"/>
              </a:ext>
            </a:extLst>
          </p:cNvPr>
          <p:cNvSpPr/>
          <p:nvPr/>
        </p:nvSpPr>
        <p:spPr>
          <a:xfrm>
            <a:off x="7219332" y="8239025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87CEE-020F-B47E-619E-E3D76568AA22}"/>
              </a:ext>
            </a:extLst>
          </p:cNvPr>
          <p:cNvSpPr txBox="1"/>
          <p:nvPr/>
        </p:nvSpPr>
        <p:spPr>
          <a:xfrm>
            <a:off x="7366076" y="8411288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C94FC2-1D14-16E9-8FF8-A3135623B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995" y="8058051"/>
            <a:ext cx="987244" cy="9872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629D06-7EBB-61FF-5107-2E687B9EA7BE}"/>
              </a:ext>
            </a:extLst>
          </p:cNvPr>
          <p:cNvCxnSpPr>
            <a:cxnSpLocks/>
          </p:cNvCxnSpPr>
          <p:nvPr/>
        </p:nvCxnSpPr>
        <p:spPr>
          <a:xfrm>
            <a:off x="8001709" y="8612426"/>
            <a:ext cx="47821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2577E6-AB3D-97EF-87DF-13E73A5CD7D0}"/>
              </a:ext>
            </a:extLst>
          </p:cNvPr>
          <p:cNvSpPr txBox="1"/>
          <p:nvPr/>
        </p:nvSpPr>
        <p:spPr>
          <a:xfrm>
            <a:off x="8756081" y="896891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Agent/Policy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4E4AE2-D26A-CCC5-2CFB-7D740DFFCAB9}"/>
              </a:ext>
            </a:extLst>
          </p:cNvPr>
          <p:cNvSpPr/>
          <p:nvPr/>
        </p:nvSpPr>
        <p:spPr>
          <a:xfrm>
            <a:off x="12105495" y="8245105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68253C-B332-581D-C9D9-9E757495B686}"/>
              </a:ext>
            </a:extLst>
          </p:cNvPr>
          <p:cNvSpPr txBox="1"/>
          <p:nvPr/>
        </p:nvSpPr>
        <p:spPr>
          <a:xfrm>
            <a:off x="12266306" y="8403584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A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430A2-27FF-7E46-13E2-4B02E6F963DC}"/>
              </a:ext>
            </a:extLst>
          </p:cNvPr>
          <p:cNvCxnSpPr>
            <a:cxnSpLocks/>
          </p:cNvCxnSpPr>
          <p:nvPr/>
        </p:nvCxnSpPr>
        <p:spPr>
          <a:xfrm>
            <a:off x="10045884" y="8635070"/>
            <a:ext cx="540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64C628-8CEB-F77B-102D-DF6B9FFF7BA8}"/>
              </a:ext>
            </a:extLst>
          </p:cNvPr>
          <p:cNvCxnSpPr>
            <a:cxnSpLocks/>
          </p:cNvCxnSpPr>
          <p:nvPr/>
        </p:nvCxnSpPr>
        <p:spPr>
          <a:xfrm flipH="1">
            <a:off x="9694272" y="5399018"/>
            <a:ext cx="3656559" cy="3898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E042A7-B390-961D-336B-26D5A1E33693}"/>
              </a:ext>
            </a:extLst>
          </p:cNvPr>
          <p:cNvCxnSpPr>
            <a:cxnSpLocks/>
          </p:cNvCxnSpPr>
          <p:nvPr/>
        </p:nvCxnSpPr>
        <p:spPr>
          <a:xfrm>
            <a:off x="12889070" y="8632748"/>
            <a:ext cx="515753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052211C-0197-3260-C3E0-B92737781DBB}"/>
              </a:ext>
            </a:extLst>
          </p:cNvPr>
          <p:cNvSpPr txBox="1"/>
          <p:nvPr/>
        </p:nvSpPr>
        <p:spPr>
          <a:xfrm>
            <a:off x="14348562" y="6242103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D90055-477F-7E78-E65F-5C5664565C00}"/>
              </a:ext>
            </a:extLst>
          </p:cNvPr>
          <p:cNvSpPr/>
          <p:nvPr/>
        </p:nvSpPr>
        <p:spPr>
          <a:xfrm>
            <a:off x="6894819" y="4655993"/>
            <a:ext cx="2479843" cy="141017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B313A-5BA6-0E6E-A32F-2A68F6082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346" y="4865451"/>
            <a:ext cx="2015970" cy="844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5896EA-C28D-76FF-FA72-F855D98324C2}"/>
              </a:ext>
            </a:extLst>
          </p:cNvPr>
          <p:cNvSpPr txBox="1"/>
          <p:nvPr/>
        </p:nvSpPr>
        <p:spPr>
          <a:xfrm>
            <a:off x="6938213" y="5708849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Place Cell / Grid Cell Simulation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41B1FA-1C2D-9D3D-1D8C-B0DD8BECC3C4}"/>
              </a:ext>
            </a:extLst>
          </p:cNvPr>
          <p:cNvCxnSpPr>
            <a:cxnSpLocks/>
          </p:cNvCxnSpPr>
          <p:nvPr/>
        </p:nvCxnSpPr>
        <p:spPr>
          <a:xfrm>
            <a:off x="7578900" y="6666832"/>
            <a:ext cx="0" cy="14680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F93B849B-68F3-71AE-8830-1D65BDB1EFB7}"/>
              </a:ext>
            </a:extLst>
          </p:cNvPr>
          <p:cNvSpPr/>
          <p:nvPr/>
        </p:nvSpPr>
        <p:spPr>
          <a:xfrm>
            <a:off x="5277759" y="8212402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6FFCA4D-80FC-5484-4296-05F246763A17}"/>
              </a:ext>
            </a:extLst>
          </p:cNvPr>
          <p:cNvSpPr/>
          <p:nvPr/>
        </p:nvSpPr>
        <p:spPr>
          <a:xfrm>
            <a:off x="5448721" y="821778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117C16F-CE8F-CE22-1D9B-9A48F08FB910}"/>
              </a:ext>
            </a:extLst>
          </p:cNvPr>
          <p:cNvSpPr/>
          <p:nvPr/>
        </p:nvSpPr>
        <p:spPr>
          <a:xfrm>
            <a:off x="5619683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04DA2-8453-E823-F366-A7DDA0C6DABA}"/>
              </a:ext>
            </a:extLst>
          </p:cNvPr>
          <p:cNvSpPr/>
          <p:nvPr/>
        </p:nvSpPr>
        <p:spPr>
          <a:xfrm>
            <a:off x="5790645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EE58111-4F7D-596E-A1F3-93835C083F6D}"/>
              </a:ext>
            </a:extLst>
          </p:cNvPr>
          <p:cNvSpPr/>
          <p:nvPr/>
        </p:nvSpPr>
        <p:spPr>
          <a:xfrm>
            <a:off x="5961607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44068A-3547-E943-FED7-177F88AA407C}"/>
              </a:ext>
            </a:extLst>
          </p:cNvPr>
          <p:cNvSpPr txBox="1"/>
          <p:nvPr/>
        </p:nvSpPr>
        <p:spPr>
          <a:xfrm>
            <a:off x="6073915" y="8404011"/>
            <a:ext cx="60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t-1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7" name="Plus 66">
            <a:extLst>
              <a:ext uri="{FF2B5EF4-FFF2-40B4-BE49-F238E27FC236}">
                <a16:creationId xmlns:a16="http://schemas.microsoft.com/office/drawing/2014/main" id="{CF5B5798-1958-6C58-3525-2C449B2A456F}"/>
              </a:ext>
            </a:extLst>
          </p:cNvPr>
          <p:cNvSpPr/>
          <p:nvPr/>
        </p:nvSpPr>
        <p:spPr>
          <a:xfrm>
            <a:off x="6921022" y="8496470"/>
            <a:ext cx="278613" cy="2772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40C6C1-A2AB-0168-E4B6-046E99364109}"/>
              </a:ext>
            </a:extLst>
          </p:cNvPr>
          <p:cNvSpPr txBox="1"/>
          <p:nvPr/>
        </p:nvSpPr>
        <p:spPr>
          <a:xfrm>
            <a:off x="5100668" y="9012466"/>
            <a:ext cx="1865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History of Observations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4036015-74EB-6A28-E249-014B6050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525" y="4463930"/>
            <a:ext cx="676339" cy="67633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35953D9-5890-261A-9C95-7A4C74A49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031" y="5465421"/>
            <a:ext cx="563928" cy="56392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48B9C9E-AD97-3ED8-A9BA-D17D03D950FA}"/>
              </a:ext>
            </a:extLst>
          </p:cNvPr>
          <p:cNvSpPr txBox="1"/>
          <p:nvPr/>
        </p:nvSpPr>
        <p:spPr>
          <a:xfrm>
            <a:off x="5270687" y="506221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Taste Perception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035277-C115-A88E-DF2C-6B71A038827A}"/>
              </a:ext>
            </a:extLst>
          </p:cNvPr>
          <p:cNvSpPr txBox="1"/>
          <p:nvPr/>
        </p:nvSpPr>
        <p:spPr>
          <a:xfrm>
            <a:off x="5288332" y="600288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Audio Perception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A85C6E-1E61-3713-51B2-ED64575F1E4D}"/>
              </a:ext>
            </a:extLst>
          </p:cNvPr>
          <p:cNvSpPr txBox="1"/>
          <p:nvPr/>
        </p:nvSpPr>
        <p:spPr>
          <a:xfrm>
            <a:off x="5210135" y="6570370"/>
            <a:ext cx="207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Observation Space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2E229DB-4C68-DEA2-D33C-AA1C6390AEC5}"/>
              </a:ext>
            </a:extLst>
          </p:cNvPr>
          <p:cNvCxnSpPr>
            <a:cxnSpLocks/>
          </p:cNvCxnSpPr>
          <p:nvPr/>
        </p:nvCxnSpPr>
        <p:spPr>
          <a:xfrm>
            <a:off x="14656027" y="6648529"/>
            <a:ext cx="0" cy="2783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0B1BA46-7E95-D82B-D247-85D7A4204CA6}"/>
              </a:ext>
            </a:extLst>
          </p:cNvPr>
          <p:cNvSpPr/>
          <p:nvPr/>
        </p:nvSpPr>
        <p:spPr>
          <a:xfrm>
            <a:off x="10662629" y="6489603"/>
            <a:ext cx="616585" cy="288674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BC204C5-965B-C37D-4BF6-40ECE87E9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743317" y="6640690"/>
            <a:ext cx="455213" cy="45521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4E7D971-89AC-0609-AE40-A66D25355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43317" y="7170038"/>
            <a:ext cx="455213" cy="45521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90949D1-39C8-BFEC-ABCA-B6E26BBE0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3316" y="7699386"/>
            <a:ext cx="455213" cy="455213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C032EC1-85E3-22E1-CA60-0658E5BBE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743317" y="8228734"/>
            <a:ext cx="455213" cy="455213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D946C21-F5C6-BA43-4059-D9EDC9EF167A}"/>
              </a:ext>
            </a:extLst>
          </p:cNvPr>
          <p:cNvCxnSpPr>
            <a:cxnSpLocks/>
          </p:cNvCxnSpPr>
          <p:nvPr/>
        </p:nvCxnSpPr>
        <p:spPr>
          <a:xfrm>
            <a:off x="11391073" y="8630132"/>
            <a:ext cx="648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2D56F28-AAD4-3A9C-326E-A77646BE6553}"/>
              </a:ext>
            </a:extLst>
          </p:cNvPr>
          <p:cNvSpPr txBox="1"/>
          <p:nvPr/>
        </p:nvSpPr>
        <p:spPr>
          <a:xfrm>
            <a:off x="11306083" y="8973926"/>
            <a:ext cx="207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Action</a:t>
            </a:r>
          </a:p>
          <a:p>
            <a:r>
              <a:rPr lang="en-CN" sz="1200" b="1"/>
              <a:t>Space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EFCBD-653E-0478-61AC-FD48FC6B94F7}"/>
              </a:ext>
            </a:extLst>
          </p:cNvPr>
          <p:cNvSpPr txBox="1"/>
          <p:nvPr/>
        </p:nvSpPr>
        <p:spPr>
          <a:xfrm>
            <a:off x="7407559" y="6072553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Spatial Perception</a:t>
            </a:r>
          </a:p>
        </p:txBody>
      </p:sp>
      <p:sp>
        <p:nvSpPr>
          <p:cNvPr id="129" name="Multiply 128">
            <a:extLst>
              <a:ext uri="{FF2B5EF4-FFF2-40B4-BE49-F238E27FC236}">
                <a16:creationId xmlns:a16="http://schemas.microsoft.com/office/drawing/2014/main" id="{CA362AF7-D661-71B3-6848-6E727CCDBD6A}"/>
              </a:ext>
            </a:extLst>
          </p:cNvPr>
          <p:cNvSpPr/>
          <p:nvPr/>
        </p:nvSpPr>
        <p:spPr>
          <a:xfrm>
            <a:off x="14523631" y="439779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6E9104C-FCBC-6CAE-1E82-9CE1D566C188}"/>
              </a:ext>
            </a:extLst>
          </p:cNvPr>
          <p:cNvSpPr txBox="1"/>
          <p:nvPr/>
        </p:nvSpPr>
        <p:spPr>
          <a:xfrm>
            <a:off x="4531661" y="3326788"/>
            <a:ext cx="69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/>
              <a:t>T</a:t>
            </a:r>
            <a:r>
              <a:rPr lang="en-US" sz="3600" b="1" dirty="0"/>
              <a:t>Mazing PO-MDP Simulation</a:t>
            </a:r>
            <a:endParaRPr lang="en-CN" sz="3600" b="1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CB1A80A3-2FBF-B32B-8677-AFEFE023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604" y="7037886"/>
            <a:ext cx="2117395" cy="210555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C8934834-4675-CB16-9E8A-4C2E6135BE36}"/>
              </a:ext>
            </a:extLst>
          </p:cNvPr>
          <p:cNvSpPr/>
          <p:nvPr/>
        </p:nvSpPr>
        <p:spPr>
          <a:xfrm>
            <a:off x="13468395" y="7003069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49E1F0-9C8B-B581-CF78-32E9169B5D82}"/>
              </a:ext>
            </a:extLst>
          </p:cNvPr>
          <p:cNvSpPr txBox="1"/>
          <p:nvPr/>
        </p:nvSpPr>
        <p:spPr>
          <a:xfrm>
            <a:off x="14344834" y="9078928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</a:t>
            </a:r>
            <a:r>
              <a:rPr lang="en-US" sz="1200" b="1" dirty="0"/>
              <a:t>t+1</a:t>
            </a:r>
            <a:endParaRPr lang="en-CN" sz="1200" b="1"/>
          </a:p>
        </p:txBody>
      </p:sp>
      <p:sp>
        <p:nvSpPr>
          <p:cNvPr id="141" name="Multiply 140">
            <a:extLst>
              <a:ext uri="{FF2B5EF4-FFF2-40B4-BE49-F238E27FC236}">
                <a16:creationId xmlns:a16="http://schemas.microsoft.com/office/drawing/2014/main" id="{CAD28DE8-620D-54A5-B42D-ACC17183D217}"/>
              </a:ext>
            </a:extLst>
          </p:cNvPr>
          <p:cNvSpPr/>
          <p:nvPr/>
        </p:nvSpPr>
        <p:spPr>
          <a:xfrm>
            <a:off x="15268581" y="722572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7B1E687-45FA-7C4E-F476-461EAB526CBB}"/>
              </a:ext>
            </a:extLst>
          </p:cNvPr>
          <p:cNvCxnSpPr>
            <a:cxnSpLocks/>
          </p:cNvCxnSpPr>
          <p:nvPr/>
        </p:nvCxnSpPr>
        <p:spPr>
          <a:xfrm>
            <a:off x="14648377" y="7435682"/>
            <a:ext cx="6480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7EF3AED-0F30-C600-651E-4710981B8F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591" y="8718871"/>
            <a:ext cx="455213" cy="4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1CD28-8E7A-CF1C-29EB-EAAF1E5E3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93FEA13C-6EDF-285E-8BA8-22560223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332" y="4201061"/>
            <a:ext cx="2117395" cy="210555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F92BB22-EA1B-8B1D-5DC5-FDE7575FB53C}"/>
              </a:ext>
            </a:extLst>
          </p:cNvPr>
          <p:cNvSpPr/>
          <p:nvPr/>
        </p:nvSpPr>
        <p:spPr>
          <a:xfrm>
            <a:off x="5093358" y="8116130"/>
            <a:ext cx="1799288" cy="12602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946EF76-DD6E-E68F-742C-8E94129DAC01}"/>
              </a:ext>
            </a:extLst>
          </p:cNvPr>
          <p:cNvSpPr/>
          <p:nvPr/>
        </p:nvSpPr>
        <p:spPr>
          <a:xfrm>
            <a:off x="8536529" y="8021290"/>
            <a:ext cx="1420176" cy="13550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0E4BE95-1B2C-B880-F46F-C67561583113}"/>
              </a:ext>
            </a:extLst>
          </p:cNvPr>
          <p:cNvSpPr/>
          <p:nvPr/>
        </p:nvSpPr>
        <p:spPr>
          <a:xfrm>
            <a:off x="5100668" y="4320699"/>
            <a:ext cx="4521479" cy="223869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44C866-0F9C-3E93-2100-400B2A14B7AC}"/>
              </a:ext>
            </a:extLst>
          </p:cNvPr>
          <p:cNvSpPr/>
          <p:nvPr/>
        </p:nvSpPr>
        <p:spPr>
          <a:xfrm>
            <a:off x="13472123" y="4166244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C2C5C7-B617-7E62-918E-FE1E539D789C}"/>
              </a:ext>
            </a:extLst>
          </p:cNvPr>
          <p:cNvSpPr/>
          <p:nvPr/>
        </p:nvSpPr>
        <p:spPr>
          <a:xfrm>
            <a:off x="7219332" y="8239025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E15D9-6AA2-9380-E9BB-4DD31F80A023}"/>
              </a:ext>
            </a:extLst>
          </p:cNvPr>
          <p:cNvSpPr txBox="1"/>
          <p:nvPr/>
        </p:nvSpPr>
        <p:spPr>
          <a:xfrm>
            <a:off x="7366076" y="8411288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05342D-6018-DDCD-3AA6-1412E6965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995" y="8058051"/>
            <a:ext cx="987244" cy="9872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D20F04-2BC0-FF24-A57A-CD0E6296A333}"/>
              </a:ext>
            </a:extLst>
          </p:cNvPr>
          <p:cNvCxnSpPr>
            <a:cxnSpLocks/>
          </p:cNvCxnSpPr>
          <p:nvPr/>
        </p:nvCxnSpPr>
        <p:spPr>
          <a:xfrm>
            <a:off x="8001709" y="8612426"/>
            <a:ext cx="47821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7009CA-502F-ABC6-C750-0B080C79224E}"/>
              </a:ext>
            </a:extLst>
          </p:cNvPr>
          <p:cNvSpPr txBox="1"/>
          <p:nvPr/>
        </p:nvSpPr>
        <p:spPr>
          <a:xfrm>
            <a:off x="8756081" y="896891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Agent/Policy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50D5EF-7042-3B07-EC46-033EBAC8898E}"/>
              </a:ext>
            </a:extLst>
          </p:cNvPr>
          <p:cNvSpPr/>
          <p:nvPr/>
        </p:nvSpPr>
        <p:spPr>
          <a:xfrm>
            <a:off x="12105495" y="8245105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14489-AF4D-2344-8182-89C51E79C1A4}"/>
              </a:ext>
            </a:extLst>
          </p:cNvPr>
          <p:cNvSpPr txBox="1"/>
          <p:nvPr/>
        </p:nvSpPr>
        <p:spPr>
          <a:xfrm>
            <a:off x="12266306" y="8403584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A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EDA0-B37A-424A-467D-97993B2D21A9}"/>
              </a:ext>
            </a:extLst>
          </p:cNvPr>
          <p:cNvCxnSpPr>
            <a:cxnSpLocks/>
          </p:cNvCxnSpPr>
          <p:nvPr/>
        </p:nvCxnSpPr>
        <p:spPr>
          <a:xfrm>
            <a:off x="10045884" y="8635070"/>
            <a:ext cx="540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4137C5-B15C-1298-EA4F-6E3B1F2357AE}"/>
              </a:ext>
            </a:extLst>
          </p:cNvPr>
          <p:cNvCxnSpPr>
            <a:cxnSpLocks/>
          </p:cNvCxnSpPr>
          <p:nvPr/>
        </p:nvCxnSpPr>
        <p:spPr>
          <a:xfrm flipH="1">
            <a:off x="9694272" y="5399018"/>
            <a:ext cx="3656559" cy="3898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1E6E10-BA3D-002D-338C-404EDA52D4C0}"/>
              </a:ext>
            </a:extLst>
          </p:cNvPr>
          <p:cNvCxnSpPr>
            <a:cxnSpLocks/>
          </p:cNvCxnSpPr>
          <p:nvPr/>
        </p:nvCxnSpPr>
        <p:spPr>
          <a:xfrm>
            <a:off x="12889070" y="8632748"/>
            <a:ext cx="515753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33DAEA0-3134-2A18-A66D-78350090ADA0}"/>
              </a:ext>
            </a:extLst>
          </p:cNvPr>
          <p:cNvSpPr txBox="1"/>
          <p:nvPr/>
        </p:nvSpPr>
        <p:spPr>
          <a:xfrm>
            <a:off x="14348562" y="6242103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8A932F-287F-D9C6-9A41-00B6F763FCDA}"/>
              </a:ext>
            </a:extLst>
          </p:cNvPr>
          <p:cNvSpPr/>
          <p:nvPr/>
        </p:nvSpPr>
        <p:spPr>
          <a:xfrm>
            <a:off x="6894819" y="4655993"/>
            <a:ext cx="2479843" cy="141017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C9C32-F36E-81C2-46A5-788F6FACD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346" y="4865451"/>
            <a:ext cx="2015970" cy="844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027345-08A5-EBF5-0A71-C3DDAED6D59D}"/>
              </a:ext>
            </a:extLst>
          </p:cNvPr>
          <p:cNvSpPr txBox="1"/>
          <p:nvPr/>
        </p:nvSpPr>
        <p:spPr>
          <a:xfrm>
            <a:off x="6938213" y="5708849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Place Cell / Grid Cell Simulation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6F7509-CFFA-7E8D-3C17-1F8DAABC1250}"/>
              </a:ext>
            </a:extLst>
          </p:cNvPr>
          <p:cNvCxnSpPr>
            <a:cxnSpLocks/>
          </p:cNvCxnSpPr>
          <p:nvPr/>
        </p:nvCxnSpPr>
        <p:spPr>
          <a:xfrm>
            <a:off x="7578900" y="6666832"/>
            <a:ext cx="0" cy="14680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25BBF09D-22C1-D22F-03AA-6E7D1D095B68}"/>
              </a:ext>
            </a:extLst>
          </p:cNvPr>
          <p:cNvSpPr/>
          <p:nvPr/>
        </p:nvSpPr>
        <p:spPr>
          <a:xfrm>
            <a:off x="5277759" y="8212402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65FDCD3-3B8F-AF6B-5619-B0FD68ECEE44}"/>
              </a:ext>
            </a:extLst>
          </p:cNvPr>
          <p:cNvSpPr/>
          <p:nvPr/>
        </p:nvSpPr>
        <p:spPr>
          <a:xfrm>
            <a:off x="5448721" y="821778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14702AD-2043-3DCF-180F-F116FA12D5A1}"/>
              </a:ext>
            </a:extLst>
          </p:cNvPr>
          <p:cNvSpPr/>
          <p:nvPr/>
        </p:nvSpPr>
        <p:spPr>
          <a:xfrm>
            <a:off x="5619683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AA723D7-7B32-6BE8-41E4-9F407A9476BD}"/>
              </a:ext>
            </a:extLst>
          </p:cNvPr>
          <p:cNvSpPr/>
          <p:nvPr/>
        </p:nvSpPr>
        <p:spPr>
          <a:xfrm>
            <a:off x="5790645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00AD119-7BEA-640F-5E9A-7E8548DD2F63}"/>
              </a:ext>
            </a:extLst>
          </p:cNvPr>
          <p:cNvSpPr/>
          <p:nvPr/>
        </p:nvSpPr>
        <p:spPr>
          <a:xfrm>
            <a:off x="5961607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900A7A-79FC-DC82-5709-4A724FDCF0DA}"/>
              </a:ext>
            </a:extLst>
          </p:cNvPr>
          <p:cNvSpPr txBox="1"/>
          <p:nvPr/>
        </p:nvSpPr>
        <p:spPr>
          <a:xfrm>
            <a:off x="6073915" y="8404011"/>
            <a:ext cx="60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t-1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7" name="Plus 66">
            <a:extLst>
              <a:ext uri="{FF2B5EF4-FFF2-40B4-BE49-F238E27FC236}">
                <a16:creationId xmlns:a16="http://schemas.microsoft.com/office/drawing/2014/main" id="{51ADB631-8E9C-6265-3ED7-7E298DBF49E5}"/>
              </a:ext>
            </a:extLst>
          </p:cNvPr>
          <p:cNvSpPr/>
          <p:nvPr/>
        </p:nvSpPr>
        <p:spPr>
          <a:xfrm>
            <a:off x="6921022" y="8496470"/>
            <a:ext cx="278613" cy="2772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44DB10-27E4-D5B0-90CD-E7BFF5F2B982}"/>
              </a:ext>
            </a:extLst>
          </p:cNvPr>
          <p:cNvSpPr txBox="1"/>
          <p:nvPr/>
        </p:nvSpPr>
        <p:spPr>
          <a:xfrm>
            <a:off x="5100668" y="9012466"/>
            <a:ext cx="1865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History of Observations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344D7C6-96AA-ACBF-5890-41B94A9E2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525" y="4463930"/>
            <a:ext cx="676339" cy="67633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0E900F7-35DF-E9B8-C27A-CFB6637DBF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031" y="5465421"/>
            <a:ext cx="563928" cy="56392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DD7B176-DF86-3998-3E18-773C297897CE}"/>
              </a:ext>
            </a:extLst>
          </p:cNvPr>
          <p:cNvSpPr txBox="1"/>
          <p:nvPr/>
        </p:nvSpPr>
        <p:spPr>
          <a:xfrm>
            <a:off x="5270687" y="506221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Taste Perception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1E45599-03F9-6C66-6AA0-1C4D1C99C65E}"/>
              </a:ext>
            </a:extLst>
          </p:cNvPr>
          <p:cNvSpPr txBox="1"/>
          <p:nvPr/>
        </p:nvSpPr>
        <p:spPr>
          <a:xfrm>
            <a:off x="5288332" y="600288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Audio Perception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23771E-23A3-6A96-B591-6BD0FBD817DF}"/>
              </a:ext>
            </a:extLst>
          </p:cNvPr>
          <p:cNvSpPr txBox="1"/>
          <p:nvPr/>
        </p:nvSpPr>
        <p:spPr>
          <a:xfrm>
            <a:off x="5210135" y="6570370"/>
            <a:ext cx="207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Observation Space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01DDA0D-28E3-3B4E-8FA6-529BEB2AEC50}"/>
              </a:ext>
            </a:extLst>
          </p:cNvPr>
          <p:cNvCxnSpPr>
            <a:cxnSpLocks/>
          </p:cNvCxnSpPr>
          <p:nvPr/>
        </p:nvCxnSpPr>
        <p:spPr>
          <a:xfrm>
            <a:off x="14656027" y="6648529"/>
            <a:ext cx="0" cy="2783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D4AE140-CC71-4B14-F8F0-44C71FB077C8}"/>
              </a:ext>
            </a:extLst>
          </p:cNvPr>
          <p:cNvSpPr/>
          <p:nvPr/>
        </p:nvSpPr>
        <p:spPr>
          <a:xfrm>
            <a:off x="10662629" y="6489603"/>
            <a:ext cx="616585" cy="288674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91D295A-9C47-0456-7200-05F7F7571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743317" y="6640690"/>
            <a:ext cx="455213" cy="45521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7B0D5AF-F46F-6430-479C-01FF7EAD50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43317" y="7170038"/>
            <a:ext cx="455213" cy="45521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D192E08-682B-6680-065B-2E2B7DF51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3316" y="7699386"/>
            <a:ext cx="455213" cy="455213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29F3A849-BA25-4DDF-4D49-09261B74C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743317" y="8228734"/>
            <a:ext cx="455213" cy="455213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E19CA60-358B-CF01-36D5-00C12EA93D09}"/>
              </a:ext>
            </a:extLst>
          </p:cNvPr>
          <p:cNvCxnSpPr>
            <a:cxnSpLocks/>
          </p:cNvCxnSpPr>
          <p:nvPr/>
        </p:nvCxnSpPr>
        <p:spPr>
          <a:xfrm>
            <a:off x="11391073" y="8630132"/>
            <a:ext cx="648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D6626B4-BFFF-C13D-1751-F323C163C740}"/>
              </a:ext>
            </a:extLst>
          </p:cNvPr>
          <p:cNvSpPr txBox="1"/>
          <p:nvPr/>
        </p:nvSpPr>
        <p:spPr>
          <a:xfrm>
            <a:off x="11306083" y="8973926"/>
            <a:ext cx="207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Action</a:t>
            </a:r>
          </a:p>
          <a:p>
            <a:r>
              <a:rPr lang="en-CN" sz="1200" b="1"/>
              <a:t>Space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FE97978-6D73-8DB9-5C23-33DC7E82C027}"/>
              </a:ext>
            </a:extLst>
          </p:cNvPr>
          <p:cNvSpPr txBox="1"/>
          <p:nvPr/>
        </p:nvSpPr>
        <p:spPr>
          <a:xfrm>
            <a:off x="7407559" y="6072553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Spatial Perception</a:t>
            </a:r>
          </a:p>
        </p:txBody>
      </p:sp>
      <p:sp>
        <p:nvSpPr>
          <p:cNvPr id="129" name="Multiply 128">
            <a:extLst>
              <a:ext uri="{FF2B5EF4-FFF2-40B4-BE49-F238E27FC236}">
                <a16:creationId xmlns:a16="http://schemas.microsoft.com/office/drawing/2014/main" id="{5DF1548F-ECDB-4580-3C62-E47997528C26}"/>
              </a:ext>
            </a:extLst>
          </p:cNvPr>
          <p:cNvSpPr/>
          <p:nvPr/>
        </p:nvSpPr>
        <p:spPr>
          <a:xfrm>
            <a:off x="14523631" y="439779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484E47-DC74-01C6-5038-7FC004A20FFB}"/>
              </a:ext>
            </a:extLst>
          </p:cNvPr>
          <p:cNvSpPr txBox="1"/>
          <p:nvPr/>
        </p:nvSpPr>
        <p:spPr>
          <a:xfrm>
            <a:off x="4531661" y="3326788"/>
            <a:ext cx="69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/>
              <a:t>T</a:t>
            </a:r>
            <a:r>
              <a:rPr lang="en-US" sz="3600" b="1" dirty="0"/>
              <a:t>Mazing PO-MDP Simulation</a:t>
            </a:r>
            <a:endParaRPr lang="en-CN" sz="3600" b="1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D4D69BB9-CF8F-0497-6B22-6CC008D2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604" y="7037886"/>
            <a:ext cx="2117395" cy="210555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51416496-4CE6-B9C1-FD43-98787613A97C}"/>
              </a:ext>
            </a:extLst>
          </p:cNvPr>
          <p:cNvSpPr/>
          <p:nvPr/>
        </p:nvSpPr>
        <p:spPr>
          <a:xfrm>
            <a:off x="13468395" y="7003069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8291134-D2A2-85BF-1619-DB8772E0AAC6}"/>
              </a:ext>
            </a:extLst>
          </p:cNvPr>
          <p:cNvSpPr txBox="1"/>
          <p:nvPr/>
        </p:nvSpPr>
        <p:spPr>
          <a:xfrm>
            <a:off x="14344834" y="9078928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</a:t>
            </a:r>
            <a:r>
              <a:rPr lang="en-US" sz="1200" b="1" dirty="0"/>
              <a:t>t+1</a:t>
            </a:r>
            <a:endParaRPr lang="en-CN" sz="1200" b="1"/>
          </a:p>
        </p:txBody>
      </p:sp>
      <p:sp>
        <p:nvSpPr>
          <p:cNvPr id="141" name="Multiply 140">
            <a:extLst>
              <a:ext uri="{FF2B5EF4-FFF2-40B4-BE49-F238E27FC236}">
                <a16:creationId xmlns:a16="http://schemas.microsoft.com/office/drawing/2014/main" id="{2BB454FB-5F40-C837-486F-8C139DDC8753}"/>
              </a:ext>
            </a:extLst>
          </p:cNvPr>
          <p:cNvSpPr/>
          <p:nvPr/>
        </p:nvSpPr>
        <p:spPr>
          <a:xfrm>
            <a:off x="15268581" y="722572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5320635-16D9-B7CB-3306-548234D06834}"/>
              </a:ext>
            </a:extLst>
          </p:cNvPr>
          <p:cNvCxnSpPr>
            <a:cxnSpLocks/>
          </p:cNvCxnSpPr>
          <p:nvPr/>
        </p:nvCxnSpPr>
        <p:spPr>
          <a:xfrm>
            <a:off x="14648377" y="7435682"/>
            <a:ext cx="6480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4596658-3C5C-FA22-0B6A-D62A66DA1D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591" y="8718871"/>
            <a:ext cx="455213" cy="4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8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44D27-6C08-E504-23FD-E2BA03C93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066CD228-25E9-A983-5EF5-73166BFF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633" y="3916145"/>
            <a:ext cx="6491082" cy="6454768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B8995475-0636-2411-893F-0B009C935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7831" y="6118225"/>
            <a:ext cx="2231834" cy="22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03B27-D1D1-922F-F0C7-8A686F07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71" y="4091820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AC2F3B-2E33-1C1F-AC4D-14A4C0D953C0}"/>
              </a:ext>
            </a:extLst>
          </p:cNvPr>
          <p:cNvSpPr/>
          <p:nvPr/>
        </p:nvSpPr>
        <p:spPr>
          <a:xfrm>
            <a:off x="6190420" y="4091820"/>
            <a:ext cx="1011676" cy="21295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02290-0857-22F9-132B-BA3FD95B7F25}"/>
              </a:ext>
            </a:extLst>
          </p:cNvPr>
          <p:cNvSpPr/>
          <p:nvPr/>
        </p:nvSpPr>
        <p:spPr>
          <a:xfrm>
            <a:off x="6214574" y="4089033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DC1896-B718-515A-9D92-C4EA848391AC}"/>
              </a:ext>
            </a:extLst>
          </p:cNvPr>
          <p:cNvSpPr/>
          <p:nvPr/>
        </p:nvSpPr>
        <p:spPr>
          <a:xfrm>
            <a:off x="6382728" y="408694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747C8-206B-6AA1-BD86-3E3A207D881D}"/>
              </a:ext>
            </a:extLst>
          </p:cNvPr>
          <p:cNvSpPr/>
          <p:nvPr/>
        </p:nvSpPr>
        <p:spPr>
          <a:xfrm>
            <a:off x="6549093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D2ED8-DB87-D99E-5A98-48FD50D76140}"/>
              </a:ext>
            </a:extLst>
          </p:cNvPr>
          <p:cNvSpPr/>
          <p:nvPr/>
        </p:nvSpPr>
        <p:spPr>
          <a:xfrm>
            <a:off x="6717247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2BCE2-EBC9-0133-0AA8-ABF0315D10F2}"/>
              </a:ext>
            </a:extLst>
          </p:cNvPr>
          <p:cNvSpPr/>
          <p:nvPr/>
        </p:nvSpPr>
        <p:spPr>
          <a:xfrm>
            <a:off x="6885997" y="408694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058382-111E-AC4F-14DB-0A93308EC7A4}"/>
              </a:ext>
            </a:extLst>
          </p:cNvPr>
          <p:cNvSpPr/>
          <p:nvPr/>
        </p:nvSpPr>
        <p:spPr>
          <a:xfrm>
            <a:off x="7058096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C0C55-E95F-B353-CE38-DFC8998E1D3C}"/>
              </a:ext>
            </a:extLst>
          </p:cNvPr>
          <p:cNvSpPr/>
          <p:nvPr/>
        </p:nvSpPr>
        <p:spPr>
          <a:xfrm>
            <a:off x="5535853" y="4790516"/>
            <a:ext cx="23089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41D903-5A9B-6BE9-F2D3-05469C8CFAD2}"/>
              </a:ext>
            </a:extLst>
          </p:cNvPr>
          <p:cNvCxnSpPr/>
          <p:nvPr/>
        </p:nvCxnSpPr>
        <p:spPr>
          <a:xfrm flipV="1">
            <a:off x="5662712" y="4408254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C577F5-068E-DA17-BB6F-D3CAFFCB5AE5}"/>
              </a:ext>
            </a:extLst>
          </p:cNvPr>
          <p:cNvCxnSpPr>
            <a:cxnSpLocks/>
          </p:cNvCxnSpPr>
          <p:nvPr/>
        </p:nvCxnSpPr>
        <p:spPr>
          <a:xfrm>
            <a:off x="6307157" y="6382683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6F7AB7-6563-C89F-44E1-919160510897}"/>
              </a:ext>
            </a:extLst>
          </p:cNvPr>
          <p:cNvSpPr/>
          <p:nvPr/>
        </p:nvSpPr>
        <p:spPr>
          <a:xfrm>
            <a:off x="5668785" y="6228799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8CD58F-B228-A34F-B42D-78AAFCC54836}"/>
              </a:ext>
            </a:extLst>
          </p:cNvPr>
          <p:cNvSpPr/>
          <p:nvPr/>
        </p:nvSpPr>
        <p:spPr>
          <a:xfrm rot="16200000">
            <a:off x="5253603" y="5750112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3248B0-0A1F-AC4D-AB46-51F2E00CDCA4}"/>
              </a:ext>
            </a:extLst>
          </p:cNvPr>
          <p:cNvCxnSpPr>
            <a:cxnSpLocks/>
          </p:cNvCxnSpPr>
          <p:nvPr/>
        </p:nvCxnSpPr>
        <p:spPr>
          <a:xfrm>
            <a:off x="6181351" y="3970942"/>
            <a:ext cx="106661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3CCBAD3-22FB-0110-8C77-401743137860}"/>
              </a:ext>
            </a:extLst>
          </p:cNvPr>
          <p:cNvSpPr/>
          <p:nvPr/>
        </p:nvSpPr>
        <p:spPr>
          <a:xfrm>
            <a:off x="6004783" y="3690238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rgbClr val="FF0000"/>
                </a:solidFill>
              </a:rPr>
              <a:t>×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0E533C-1C25-73D1-4577-630024C5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70" y="7844934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E181246-24A6-812E-87F9-10147C201CC8}"/>
              </a:ext>
            </a:extLst>
          </p:cNvPr>
          <p:cNvSpPr/>
          <p:nvPr/>
        </p:nvSpPr>
        <p:spPr>
          <a:xfrm>
            <a:off x="6514475" y="7842147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579A72-A714-597D-2905-E692334C0126}"/>
              </a:ext>
            </a:extLst>
          </p:cNvPr>
          <p:cNvSpPr/>
          <p:nvPr/>
        </p:nvSpPr>
        <p:spPr>
          <a:xfrm>
            <a:off x="6682629" y="784006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CA10F9-78C4-F74C-1C22-813E6915B84C}"/>
              </a:ext>
            </a:extLst>
          </p:cNvPr>
          <p:cNvSpPr/>
          <p:nvPr/>
        </p:nvSpPr>
        <p:spPr>
          <a:xfrm>
            <a:off x="6848994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D28CF6-2AE0-682D-91B0-7AA0976D3974}"/>
              </a:ext>
            </a:extLst>
          </p:cNvPr>
          <p:cNvSpPr/>
          <p:nvPr/>
        </p:nvSpPr>
        <p:spPr>
          <a:xfrm>
            <a:off x="7017148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2D47D4-8107-F43F-D53C-A82F96B2A5F0}"/>
              </a:ext>
            </a:extLst>
          </p:cNvPr>
          <p:cNvSpPr/>
          <p:nvPr/>
        </p:nvSpPr>
        <p:spPr>
          <a:xfrm>
            <a:off x="7185898" y="784006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34A487-2180-461C-6312-646CA099EA29}"/>
              </a:ext>
            </a:extLst>
          </p:cNvPr>
          <p:cNvSpPr/>
          <p:nvPr/>
        </p:nvSpPr>
        <p:spPr>
          <a:xfrm>
            <a:off x="7357997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CB99DC-23CC-074A-CEDD-4F69EEB8D827}"/>
              </a:ext>
            </a:extLst>
          </p:cNvPr>
          <p:cNvSpPr/>
          <p:nvPr/>
        </p:nvSpPr>
        <p:spPr>
          <a:xfrm>
            <a:off x="6386417" y="8469801"/>
            <a:ext cx="12246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A4F713-E813-9111-1390-3E95CF939B15}"/>
              </a:ext>
            </a:extLst>
          </p:cNvPr>
          <p:cNvCxnSpPr/>
          <p:nvPr/>
        </p:nvCxnSpPr>
        <p:spPr>
          <a:xfrm flipV="1">
            <a:off x="5683511" y="8161368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84481C-E270-1ADB-B378-0B872D858C69}"/>
              </a:ext>
            </a:extLst>
          </p:cNvPr>
          <p:cNvCxnSpPr>
            <a:cxnSpLocks/>
          </p:cNvCxnSpPr>
          <p:nvPr/>
        </p:nvCxnSpPr>
        <p:spPr>
          <a:xfrm>
            <a:off x="6327956" y="10135797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28002-DFEF-E03A-BA9F-2B918701C4E5}"/>
              </a:ext>
            </a:extLst>
          </p:cNvPr>
          <p:cNvSpPr/>
          <p:nvPr/>
        </p:nvSpPr>
        <p:spPr>
          <a:xfrm>
            <a:off x="5689584" y="9981913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8E02C3-D529-ED8F-ABFF-6FC304A800EB}"/>
              </a:ext>
            </a:extLst>
          </p:cNvPr>
          <p:cNvSpPr/>
          <p:nvPr/>
        </p:nvSpPr>
        <p:spPr>
          <a:xfrm rot="16200000">
            <a:off x="5274402" y="9503226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790B41-855C-FFC9-9F58-82949B72E012}"/>
              </a:ext>
            </a:extLst>
          </p:cNvPr>
          <p:cNvCxnSpPr>
            <a:cxnSpLocks/>
          </p:cNvCxnSpPr>
          <p:nvPr/>
        </p:nvCxnSpPr>
        <p:spPr>
          <a:xfrm>
            <a:off x="6481252" y="7724056"/>
            <a:ext cx="1066614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CEF9BC4-0F1B-161C-7173-BE4112996067}"/>
              </a:ext>
            </a:extLst>
          </p:cNvPr>
          <p:cNvSpPr/>
          <p:nvPr/>
        </p:nvSpPr>
        <p:spPr>
          <a:xfrm>
            <a:off x="6304684" y="7443352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chemeClr val="accent1"/>
                </a:solidFill>
              </a:rPr>
              <a:t>×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28FDA3-C710-7877-7F44-1A697FD7E836}"/>
              </a:ext>
            </a:extLst>
          </p:cNvPr>
          <p:cNvCxnSpPr>
            <a:cxnSpLocks/>
          </p:cNvCxnSpPr>
          <p:nvPr/>
        </p:nvCxnSpPr>
        <p:spPr>
          <a:xfrm>
            <a:off x="6180260" y="4031541"/>
            <a:ext cx="0" cy="5945738"/>
          </a:xfrm>
          <a:prstGeom prst="line">
            <a:avLst/>
          </a:prstGeom>
          <a:ln w="34925">
            <a:solidFill>
              <a:srgbClr val="FFC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1CFA86-4560-181E-D247-366AABEFD4F9}"/>
              </a:ext>
            </a:extLst>
          </p:cNvPr>
          <p:cNvSpPr/>
          <p:nvPr/>
        </p:nvSpPr>
        <p:spPr>
          <a:xfrm>
            <a:off x="11608832" y="4952356"/>
            <a:ext cx="190500" cy="190852"/>
          </a:xfrm>
          <a:prstGeom prst="rect">
            <a:avLst/>
          </a:prstGeom>
          <a:solidFill>
            <a:srgbClr val="C00000">
              <a:alpha val="6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BDC0C6-9883-1338-1951-4827DA9D7E32}"/>
              </a:ext>
            </a:extLst>
          </p:cNvPr>
          <p:cNvSpPr/>
          <p:nvPr/>
        </p:nvSpPr>
        <p:spPr>
          <a:xfrm>
            <a:off x="6490321" y="7844934"/>
            <a:ext cx="1011676" cy="212955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749792-8A39-802F-E031-E9431E1E6848}"/>
              </a:ext>
            </a:extLst>
          </p:cNvPr>
          <p:cNvSpPr/>
          <p:nvPr/>
        </p:nvSpPr>
        <p:spPr>
          <a:xfrm>
            <a:off x="11785451" y="5138825"/>
            <a:ext cx="190500" cy="19085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008DF39-1460-6EB4-7380-EAE7352E781C}"/>
              </a:ext>
            </a:extLst>
          </p:cNvPr>
          <p:cNvCxnSpPr>
            <a:cxnSpLocks/>
          </p:cNvCxnSpPr>
          <p:nvPr/>
        </p:nvCxnSpPr>
        <p:spPr>
          <a:xfrm>
            <a:off x="7525147" y="4031541"/>
            <a:ext cx="0" cy="5945738"/>
          </a:xfrm>
          <a:prstGeom prst="line">
            <a:avLst/>
          </a:prstGeom>
          <a:ln w="34925">
            <a:solidFill>
              <a:srgbClr val="FFC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1080DD-83BB-F3E9-B5DD-3758AE4B6C0C}"/>
              </a:ext>
            </a:extLst>
          </p:cNvPr>
          <p:cNvCxnSpPr>
            <a:cxnSpLocks/>
          </p:cNvCxnSpPr>
          <p:nvPr/>
        </p:nvCxnSpPr>
        <p:spPr>
          <a:xfrm flipV="1">
            <a:off x="7287635" y="5058682"/>
            <a:ext cx="4237191" cy="13792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76DC7D-7874-3EF9-E491-EAF600172B2F}"/>
              </a:ext>
            </a:extLst>
          </p:cNvPr>
          <p:cNvCxnSpPr>
            <a:cxnSpLocks/>
          </p:cNvCxnSpPr>
          <p:nvPr/>
        </p:nvCxnSpPr>
        <p:spPr>
          <a:xfrm flipV="1">
            <a:off x="7620089" y="5357909"/>
            <a:ext cx="4110260" cy="3558322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8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9D80-18E6-4425-B297-1E7C58EC0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C451FC-E8B5-F899-647A-FE196EF1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53" y="4165304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213A9C-6BCA-5D6D-3430-6313BF39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697" y="4010028"/>
            <a:ext cx="1979299" cy="197929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AC8698-3C4A-7FFC-407D-418A88DD60BA}"/>
              </a:ext>
            </a:extLst>
          </p:cNvPr>
          <p:cNvCxnSpPr>
            <a:cxnSpLocks/>
          </p:cNvCxnSpPr>
          <p:nvPr/>
        </p:nvCxnSpPr>
        <p:spPr>
          <a:xfrm flipH="1">
            <a:off x="7580889" y="5489596"/>
            <a:ext cx="4536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4490ADA-684E-5412-F432-067E7B516FEB}"/>
              </a:ext>
            </a:extLst>
          </p:cNvPr>
          <p:cNvCxnSpPr>
            <a:cxnSpLocks/>
          </p:cNvCxnSpPr>
          <p:nvPr/>
        </p:nvCxnSpPr>
        <p:spPr>
          <a:xfrm>
            <a:off x="7702650" y="4999676"/>
            <a:ext cx="4536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F100CF-1265-FADD-FCC7-84AA6C810229}"/>
              </a:ext>
            </a:extLst>
          </p:cNvPr>
          <p:cNvSpPr txBox="1"/>
          <p:nvPr/>
        </p:nvSpPr>
        <p:spPr>
          <a:xfrm>
            <a:off x="9266315" y="451457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C00000"/>
                </a:solidFill>
                <a:latin typeface="Helvetica" pitchFamily="2" charset="0"/>
              </a:rPr>
              <a:t>Action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60BF13-3A95-729B-E371-4E482E64B5FC}"/>
              </a:ext>
            </a:extLst>
          </p:cNvPr>
          <p:cNvSpPr txBox="1"/>
          <p:nvPr/>
        </p:nvSpPr>
        <p:spPr>
          <a:xfrm>
            <a:off x="8877900" y="5540661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50C07-67EC-8080-72BB-D49A1169EA93}"/>
              </a:ext>
            </a:extLst>
          </p:cNvPr>
          <p:cNvSpPr txBox="1"/>
          <p:nvPr/>
        </p:nvSpPr>
        <p:spPr>
          <a:xfrm>
            <a:off x="5658200" y="594328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EE0EA-18DA-E80A-8912-BE683E2381E9}"/>
              </a:ext>
            </a:extLst>
          </p:cNvPr>
          <p:cNvSpPr txBox="1"/>
          <p:nvPr/>
        </p:nvSpPr>
        <p:spPr>
          <a:xfrm>
            <a:off x="12704463" y="6191479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186AF-01BD-0BC0-BE3B-5FCB585EE12C}"/>
              </a:ext>
            </a:extLst>
          </p:cNvPr>
          <p:cNvSpPr txBox="1"/>
          <p:nvPr/>
        </p:nvSpPr>
        <p:spPr>
          <a:xfrm>
            <a:off x="8877900" y="5925490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36D88A-41BB-56AC-B874-2B1DFADBE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506" y="6749788"/>
            <a:ext cx="10398650" cy="26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7598-9518-170B-5B8D-AFB27693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10F73D-2AEC-8EC1-6ED6-B5F40BF3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47" y="6002725"/>
            <a:ext cx="8308173" cy="2696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C9D9B-C8B2-1A97-8009-35F9ECE2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47" y="3809960"/>
            <a:ext cx="2695535" cy="16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C7881-BAEB-EE98-1EE0-EC31F152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9659" y="3809960"/>
            <a:ext cx="2664258" cy="16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F2B861-B693-F00C-D917-8A77F117EFB4}"/>
              </a:ext>
            </a:extLst>
          </p:cNvPr>
          <p:cNvSpPr txBox="1"/>
          <p:nvPr/>
        </p:nvSpPr>
        <p:spPr>
          <a:xfrm>
            <a:off x="6634885" y="5468872"/>
            <a:ext cx="127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HPC PV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86D10-0E7F-1B58-B459-477116AFBBF3}"/>
              </a:ext>
            </a:extLst>
          </p:cNvPr>
          <p:cNvSpPr txBox="1"/>
          <p:nvPr/>
        </p:nvSpPr>
        <p:spPr>
          <a:xfrm>
            <a:off x="12263162" y="5448449"/>
            <a:ext cx="127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mPFC PV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D9A00-8439-A75D-E6FC-9229993D6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091"/>
          <a:stretch>
            <a:fillRect/>
          </a:stretch>
        </p:blipFill>
        <p:spPr>
          <a:xfrm>
            <a:off x="9345579" y="3747525"/>
            <a:ext cx="1533895" cy="17448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19FCD6-464E-0064-E767-C1ECFB084384}"/>
              </a:ext>
            </a:extLst>
          </p:cNvPr>
          <p:cNvCxnSpPr>
            <a:cxnSpLocks/>
          </p:cNvCxnSpPr>
          <p:nvPr/>
        </p:nvCxnSpPr>
        <p:spPr>
          <a:xfrm>
            <a:off x="8691757" y="4607519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9DF630-869C-583D-3FBA-CDCE543E6361}"/>
              </a:ext>
            </a:extLst>
          </p:cNvPr>
          <p:cNvCxnSpPr>
            <a:cxnSpLocks/>
          </p:cNvCxnSpPr>
          <p:nvPr/>
        </p:nvCxnSpPr>
        <p:spPr>
          <a:xfrm>
            <a:off x="10940157" y="4607519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C834C7-EDD5-57D5-8C5B-9A1DD0750907}"/>
              </a:ext>
            </a:extLst>
          </p:cNvPr>
          <p:cNvSpPr txBox="1"/>
          <p:nvPr/>
        </p:nvSpPr>
        <p:spPr>
          <a:xfrm>
            <a:off x="9473897" y="5512081"/>
            <a:ext cx="20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MLP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2FD0F-A6C3-000D-92CE-B72DAE1BDDDD}"/>
              </a:ext>
            </a:extLst>
          </p:cNvPr>
          <p:cNvSpPr txBox="1"/>
          <p:nvPr/>
        </p:nvSpPr>
        <p:spPr>
          <a:xfrm>
            <a:off x="5925747" y="8751006"/>
            <a:ext cx="830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Comparing mapping loss against shuffle reveals correlation in the activity patterns of the two regions during delay phase.</a:t>
            </a:r>
          </a:p>
        </p:txBody>
      </p:sp>
    </p:spTree>
    <p:extLst>
      <p:ext uri="{BB962C8B-B14F-4D97-AF65-F5344CB8AC3E}">
        <p14:creationId xmlns:p14="http://schemas.microsoft.com/office/powerpoint/2010/main" val="303539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D66EC-F19A-0385-069F-197916CE5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FF82B-D74E-614F-AF02-882EDA9A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1"/>
          <a:stretch>
            <a:fillRect/>
          </a:stretch>
        </p:blipFill>
        <p:spPr>
          <a:xfrm>
            <a:off x="3199033" y="3285297"/>
            <a:ext cx="13761595" cy="5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5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FB1B-976C-A44F-3528-083FA43C8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DBF5DE-A3B0-3FB7-E57E-BF67F550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47" y="2938589"/>
            <a:ext cx="2695535" cy="2491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2AE021-D36A-7AB4-54EC-83600136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659" y="2938589"/>
            <a:ext cx="2664258" cy="2491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584C2C-E598-BDDB-11CB-86192ED4F0E7}"/>
              </a:ext>
            </a:extLst>
          </p:cNvPr>
          <p:cNvSpPr txBox="1"/>
          <p:nvPr/>
        </p:nvSpPr>
        <p:spPr>
          <a:xfrm>
            <a:off x="6034383" y="5451441"/>
            <a:ext cx="269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HPC PV (Time-locked)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76C51-E4A2-ABF6-D3BE-AD420BEEA2B3}"/>
              </a:ext>
            </a:extLst>
          </p:cNvPr>
          <p:cNvSpPr txBox="1"/>
          <p:nvPr/>
        </p:nvSpPr>
        <p:spPr>
          <a:xfrm>
            <a:off x="11692489" y="5451441"/>
            <a:ext cx="297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PFC PV (Time-locked)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0CAC4B-EDBC-86EF-F72F-D2C5FBF0E0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091"/>
          <a:stretch>
            <a:fillRect/>
          </a:stretch>
        </p:blipFill>
        <p:spPr>
          <a:xfrm>
            <a:off x="9328523" y="3247340"/>
            <a:ext cx="1533895" cy="17448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583E5A-5266-33FE-D7DF-AA8B2DB3289E}"/>
              </a:ext>
            </a:extLst>
          </p:cNvPr>
          <p:cNvCxnSpPr>
            <a:cxnSpLocks/>
          </p:cNvCxnSpPr>
          <p:nvPr/>
        </p:nvCxnSpPr>
        <p:spPr>
          <a:xfrm>
            <a:off x="8674701" y="4107334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956BE8-8C73-65EA-85B9-B0358118279B}"/>
              </a:ext>
            </a:extLst>
          </p:cNvPr>
          <p:cNvCxnSpPr>
            <a:cxnSpLocks/>
          </p:cNvCxnSpPr>
          <p:nvPr/>
        </p:nvCxnSpPr>
        <p:spPr>
          <a:xfrm>
            <a:off x="10923101" y="4107334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95757A-9BE1-B776-B1B3-BE39CBD98147}"/>
              </a:ext>
            </a:extLst>
          </p:cNvPr>
          <p:cNvSpPr txBox="1"/>
          <p:nvPr/>
        </p:nvSpPr>
        <p:spPr>
          <a:xfrm>
            <a:off x="9146399" y="5060628"/>
            <a:ext cx="20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MLP Translation</a:t>
            </a:r>
          </a:p>
        </p:txBody>
      </p:sp>
    </p:spTree>
    <p:extLst>
      <p:ext uri="{BB962C8B-B14F-4D97-AF65-F5344CB8AC3E}">
        <p14:creationId xmlns:p14="http://schemas.microsoft.com/office/powerpoint/2010/main" val="101736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9953-8BE5-84F1-9A30-756302A2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1E77CF-21B7-1C5F-EB78-FB8D4A53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22" y="6053543"/>
            <a:ext cx="6485079" cy="2376861"/>
          </a:xfrm>
          <a:prstGeom prst="rect">
            <a:avLst/>
          </a:prstGeom>
        </p:spPr>
      </p:pic>
      <p:sp>
        <p:nvSpPr>
          <p:cNvPr id="3" name="Google Shape;231;p33">
            <a:extLst>
              <a:ext uri="{FF2B5EF4-FFF2-40B4-BE49-F238E27FC236}">
                <a16:creationId xmlns:a16="http://schemas.microsoft.com/office/drawing/2014/main" id="{49E7850E-F394-B7A2-F1F1-4DF1FA55CDF3}"/>
              </a:ext>
            </a:extLst>
          </p:cNvPr>
          <p:cNvSpPr txBox="1">
            <a:spLocks/>
          </p:cNvSpPr>
          <p:nvPr/>
        </p:nvSpPr>
        <p:spPr>
          <a:xfrm>
            <a:off x="6538496" y="5284096"/>
            <a:ext cx="7794272" cy="118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adex Pro Medium"/>
              <a:buNone/>
              <a:defRPr sz="30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9pPr>
          </a:lstStyle>
          <a:p>
            <a:r>
              <a:rPr lang="en-US" sz="1050" b="1" dirty="0">
                <a:latin typeface="Helvetica" pitchFamily="2" charset="0"/>
              </a:rPr>
              <a:t>1. Retrograde expression of Cre Recombinase:  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Helvetica" pitchFamily="2" charset="0"/>
              </a:rPr>
              <a:t>AAVretro-hSyn-Cre-WPRE (AAV1)</a:t>
            </a:r>
          </a:p>
          <a:p>
            <a:r>
              <a:rPr lang="en-US" sz="1050" b="1" dirty="0">
                <a:latin typeface="Helvetica" pitchFamily="2" charset="0"/>
              </a:rPr>
              <a:t>2. Expression of TVA Viral Receptor and GFP:   </a:t>
            </a:r>
            <a:r>
              <a:rPr lang="en-US" sz="1050" dirty="0">
                <a:solidFill>
                  <a:srgbClr val="00B050"/>
                </a:solidFill>
                <a:highlight>
                  <a:srgbClr val="FFFF00"/>
                </a:highlight>
                <a:latin typeface="Helvetica" pitchFamily="2" charset="0"/>
              </a:rPr>
              <a:t>AAV8-hSyn-FLEX-TVA-P2A-GFP-P2A-oG (AAV2)</a:t>
            </a:r>
          </a:p>
          <a:p>
            <a:r>
              <a:rPr lang="en-US" sz="1050" b="1" dirty="0">
                <a:latin typeface="Helvetica" pitchFamily="2" charset="0"/>
              </a:rPr>
              <a:t>3. Retrograde expression of rabies virus with mCherry reporter gene:   </a:t>
            </a:r>
            <a:r>
              <a:rPr lang="en-US" sz="1050" dirty="0">
                <a:solidFill>
                  <a:srgbClr val="FF0000"/>
                </a:solidFill>
                <a:highlight>
                  <a:srgbClr val="FFFF00"/>
                </a:highlight>
                <a:latin typeface="Helvetica" pitchFamily="2" charset="0"/>
              </a:rPr>
              <a:t>EnvA-G-deleted-RV-mCherry (R1)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AF1FB627-7624-74D8-6D5C-FE1010B34D02}"/>
              </a:ext>
            </a:extLst>
          </p:cNvPr>
          <p:cNvSpPr/>
          <p:nvPr/>
        </p:nvSpPr>
        <p:spPr>
          <a:xfrm rot="13854897">
            <a:off x="11982811" y="7268423"/>
            <a:ext cx="212850" cy="863600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4A38137-049D-6357-98F9-529B5EC8527B}"/>
              </a:ext>
            </a:extLst>
          </p:cNvPr>
          <p:cNvSpPr/>
          <p:nvPr/>
        </p:nvSpPr>
        <p:spPr>
          <a:xfrm rot="13854897">
            <a:off x="11580545" y="6853099"/>
            <a:ext cx="212850" cy="8636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12902A8-6301-C614-08B0-D9DCDEF391F4}"/>
              </a:ext>
            </a:extLst>
          </p:cNvPr>
          <p:cNvSpPr/>
          <p:nvPr/>
        </p:nvSpPr>
        <p:spPr>
          <a:xfrm rot="10285843">
            <a:off x="11150230" y="6676702"/>
            <a:ext cx="212850" cy="8636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11E0C-F07F-BE69-F7FA-3977B350EC07}"/>
              </a:ext>
            </a:extLst>
          </p:cNvPr>
          <p:cNvSpPr txBox="1"/>
          <p:nvPr/>
        </p:nvSpPr>
        <p:spPr>
          <a:xfrm>
            <a:off x="11674504" y="7284899"/>
            <a:ext cx="25956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AAVretro-hSyn-Cre-WPRE</a:t>
            </a:r>
            <a:endParaRPr lang="en-CN" sz="700" b="1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32DBF-27A8-6E99-CF60-B2FAFD10B296}"/>
              </a:ext>
            </a:extLst>
          </p:cNvPr>
          <p:cNvSpPr txBox="1"/>
          <p:nvPr/>
        </p:nvSpPr>
        <p:spPr>
          <a:xfrm>
            <a:off x="11258074" y="6727937"/>
            <a:ext cx="370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AAV8-hSyn-FLEX-TVA-P2A-GFP-P2A-oG</a:t>
            </a:r>
            <a:endParaRPr lang="en-CN" sz="700" b="1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FC3E7-0E62-68DF-1A13-4B81F7D8BF22}"/>
              </a:ext>
            </a:extLst>
          </p:cNvPr>
          <p:cNvSpPr txBox="1"/>
          <p:nvPr/>
        </p:nvSpPr>
        <p:spPr>
          <a:xfrm>
            <a:off x="10765899" y="6422750"/>
            <a:ext cx="29640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EnvA-G-deleted-RV-mCherry</a:t>
            </a:r>
            <a:endParaRPr lang="en-CN" sz="70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6FD97-EA54-1202-9AB3-E5CE14789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11" y="3426430"/>
            <a:ext cx="7772400" cy="82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0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37F00-1554-EDAD-5668-541414EC0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F2D0F0-D9F4-4628-8713-E6952082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40" y="2215620"/>
            <a:ext cx="7772400" cy="8249820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C3FA7D30-003B-39F1-5F55-A602DA5368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2289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13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068E5-2FFF-FE56-23A9-EEF1A6174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A9321892-5743-542C-12CF-8422045BE5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5091" y="3051175"/>
            <a:ext cx="12289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1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71053-C3B3-B8E1-4B8D-EE8BF8F23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E607C020-FE6B-3684-24BE-2629B6FD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057" y="2229115"/>
            <a:ext cx="9367040" cy="9314636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10DEB62E-2F8E-A59C-837F-83BB597DA1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7831" y="6118225"/>
            <a:ext cx="2231834" cy="22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133332-99CE-4CA7-E18A-D78DE5B4262A}"/>
              </a:ext>
            </a:extLst>
          </p:cNvPr>
          <p:cNvCxnSpPr>
            <a:cxnSpLocks/>
          </p:cNvCxnSpPr>
          <p:nvPr/>
        </p:nvCxnSpPr>
        <p:spPr>
          <a:xfrm>
            <a:off x="10513174" y="4093603"/>
            <a:ext cx="2953444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B1DF53-9C84-4E14-AFD4-5E4A8F65765D}"/>
              </a:ext>
            </a:extLst>
          </p:cNvPr>
          <p:cNvCxnSpPr>
            <a:cxnSpLocks/>
          </p:cNvCxnSpPr>
          <p:nvPr/>
        </p:nvCxnSpPr>
        <p:spPr>
          <a:xfrm>
            <a:off x="10533956" y="4052039"/>
            <a:ext cx="0" cy="5840107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5FA8B-7610-ACFB-7957-ABA79908D92F}"/>
              </a:ext>
            </a:extLst>
          </p:cNvPr>
          <p:cNvCxnSpPr>
            <a:cxnSpLocks/>
          </p:cNvCxnSpPr>
          <p:nvPr/>
        </p:nvCxnSpPr>
        <p:spPr>
          <a:xfrm>
            <a:off x="10183741" y="3844636"/>
            <a:ext cx="0" cy="6109856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DCEF57-1066-638D-4FCD-575F6FD101FB}"/>
              </a:ext>
            </a:extLst>
          </p:cNvPr>
          <p:cNvCxnSpPr>
            <a:cxnSpLocks/>
          </p:cNvCxnSpPr>
          <p:nvPr/>
        </p:nvCxnSpPr>
        <p:spPr>
          <a:xfrm>
            <a:off x="10121395" y="3823439"/>
            <a:ext cx="3262095" cy="0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7A4FBB-0F0B-42E0-AC97-4F3C3BECBB6A}"/>
              </a:ext>
            </a:extLst>
          </p:cNvPr>
          <p:cNvSpPr txBox="1"/>
          <p:nvPr/>
        </p:nvSpPr>
        <p:spPr>
          <a:xfrm>
            <a:off x="10666398" y="773290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Outbound</a:t>
            </a:r>
            <a:endParaRPr lang="en-CN" sz="2400" b="1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8F1AE-45D2-69A3-4862-1A208A285788}"/>
              </a:ext>
            </a:extLst>
          </p:cNvPr>
          <p:cNvSpPr txBox="1"/>
          <p:nvPr/>
        </p:nvSpPr>
        <p:spPr>
          <a:xfrm>
            <a:off x="11396187" y="3245242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Inbound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778BD7E-5E11-3C88-260C-DE0D7DB4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628" y="9520574"/>
            <a:ext cx="867835" cy="86783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F5C9AA6-8B4A-C9B8-1DBA-6C0507766FEE}"/>
              </a:ext>
            </a:extLst>
          </p:cNvPr>
          <p:cNvSpPr txBox="1"/>
          <p:nvPr/>
        </p:nvSpPr>
        <p:spPr>
          <a:xfrm>
            <a:off x="6572615" y="4658061"/>
            <a:ext cx="111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L-Reward</a:t>
            </a:r>
            <a:endParaRPr lang="en-CN" sz="1600" b="1">
              <a:latin typeface="Helvetica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9AB6C4-FA1B-67F9-F390-5888C288EA7C}"/>
              </a:ext>
            </a:extLst>
          </p:cNvPr>
          <p:cNvSpPr txBox="1"/>
          <p:nvPr/>
        </p:nvSpPr>
        <p:spPr>
          <a:xfrm>
            <a:off x="12907028" y="4658061"/>
            <a:ext cx="133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R-Reward</a:t>
            </a:r>
            <a:endParaRPr lang="en-CN" sz="1600" b="1">
              <a:latin typeface="Helvetica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5C5A45-C00A-3D3D-557B-4857582302B8}"/>
              </a:ext>
            </a:extLst>
          </p:cNvPr>
          <p:cNvSpPr txBox="1"/>
          <p:nvPr/>
        </p:nvSpPr>
        <p:spPr>
          <a:xfrm>
            <a:off x="10962270" y="9203461"/>
            <a:ext cx="86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Delay Box</a:t>
            </a:r>
            <a:endParaRPr lang="en-CN" sz="1600" b="1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78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A8A72-1673-88E8-A15A-F836D3C24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4CF49-D500-09AF-8F1D-3E9AC30DC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00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699" y="3208642"/>
            <a:ext cx="12894287" cy="78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022E-4A77-87E2-354A-95A80027D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406B9-5015-A799-621F-CBE05488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846" y="5506471"/>
            <a:ext cx="1964583" cy="1964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3A9F7-3ABE-8870-13B2-EA65332D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527" y="5801171"/>
            <a:ext cx="992569" cy="9870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028C15-22CC-6295-7F3A-51D52E6E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521" y="7290128"/>
            <a:ext cx="765322" cy="7653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F14FC7-08A8-8CC4-6E7C-925D7E5C2407}"/>
              </a:ext>
            </a:extLst>
          </p:cNvPr>
          <p:cNvCxnSpPr>
            <a:cxnSpLocks/>
          </p:cNvCxnSpPr>
          <p:nvPr/>
        </p:nvCxnSpPr>
        <p:spPr>
          <a:xfrm flipV="1">
            <a:off x="10288478" y="5577777"/>
            <a:ext cx="0" cy="1798651"/>
          </a:xfrm>
          <a:prstGeom prst="line">
            <a:avLst/>
          </a:prstGeom>
          <a:ln w="539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C2D12C-52F6-90E4-8AE9-82DA1515767C}"/>
              </a:ext>
            </a:extLst>
          </p:cNvPr>
          <p:cNvCxnSpPr>
            <a:cxnSpLocks/>
          </p:cNvCxnSpPr>
          <p:nvPr/>
        </p:nvCxnSpPr>
        <p:spPr>
          <a:xfrm flipV="1">
            <a:off x="11723948" y="5988031"/>
            <a:ext cx="0" cy="5583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10CB25-9CF1-A8E8-2541-293ADABA2DD2}"/>
              </a:ext>
            </a:extLst>
          </p:cNvPr>
          <p:cNvCxnSpPr>
            <a:cxnSpLocks/>
          </p:cNvCxnSpPr>
          <p:nvPr/>
        </p:nvCxnSpPr>
        <p:spPr>
          <a:xfrm flipH="1">
            <a:off x="9569848" y="5586320"/>
            <a:ext cx="744268" cy="0"/>
          </a:xfrm>
          <a:prstGeom prst="straightConnector1">
            <a:avLst/>
          </a:prstGeom>
          <a:ln w="539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000516-7ED8-3EF0-D181-E5ECFE454315}"/>
              </a:ext>
            </a:extLst>
          </p:cNvPr>
          <p:cNvCxnSpPr>
            <a:cxnSpLocks/>
          </p:cNvCxnSpPr>
          <p:nvPr/>
        </p:nvCxnSpPr>
        <p:spPr>
          <a:xfrm>
            <a:off x="11709812" y="5986604"/>
            <a:ext cx="310021" cy="14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E82892-A824-430E-A351-52C701D68630}"/>
              </a:ext>
            </a:extLst>
          </p:cNvPr>
          <p:cNvSpPr txBox="1"/>
          <p:nvPr/>
        </p:nvSpPr>
        <p:spPr>
          <a:xfrm>
            <a:off x="11359430" y="671743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>
                <a:solidFill>
                  <a:srgbClr val="C00000"/>
                </a:solidFill>
              </a:rPr>
              <a:t>Sample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2D4A6-AE4F-7E1C-C9EC-26ABFF4FE615}"/>
              </a:ext>
            </a:extLst>
          </p:cNvPr>
          <p:cNvSpPr txBox="1"/>
          <p:nvPr/>
        </p:nvSpPr>
        <p:spPr>
          <a:xfrm>
            <a:off x="9824978" y="530505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>
                <a:solidFill>
                  <a:schemeClr val="tx2">
                    <a:lumMod val="75000"/>
                    <a:lumOff val="25000"/>
                  </a:schemeClr>
                </a:solidFill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03792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BA16-DC7C-4133-F2EF-3FA9A375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027F9-85BE-A3AB-FEFA-AB9237C8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40" y="3051175"/>
            <a:ext cx="6896582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0B5878-A972-839A-2DB6-E831CEFE8A44}"/>
              </a:ext>
            </a:extLst>
          </p:cNvPr>
          <p:cNvSpPr/>
          <p:nvPr/>
        </p:nvSpPr>
        <p:spPr>
          <a:xfrm>
            <a:off x="9400327" y="7883882"/>
            <a:ext cx="864000" cy="86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CFAFB-F4D3-53CB-E690-BE4C20E9F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041" y="7933221"/>
            <a:ext cx="765322" cy="765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16042-B373-BDE9-EA6D-235D91C07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831" y="4774689"/>
            <a:ext cx="3269064" cy="3269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25C0E-EE45-02AB-9911-C570F96F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426" y="5267152"/>
            <a:ext cx="1748206" cy="1738426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D9919AB2-48D0-D92C-054A-824C707D4643}"/>
              </a:ext>
            </a:extLst>
          </p:cNvPr>
          <p:cNvSpPr/>
          <p:nvPr/>
        </p:nvSpPr>
        <p:spPr>
          <a:xfrm>
            <a:off x="12235210" y="5398571"/>
            <a:ext cx="289309" cy="40421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097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3B749-CCEA-373B-DD78-8A142E15E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DFB51-C39D-B8D1-4EA6-3D4B68F9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98" y="5279393"/>
            <a:ext cx="1385522" cy="1385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B54A5-DFDA-8F60-F040-533FECBB5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28" y="5549532"/>
            <a:ext cx="4250772" cy="42269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EB7-0AA6-B701-1B10-413A3E908D73}"/>
              </a:ext>
            </a:extLst>
          </p:cNvPr>
          <p:cNvSpPr/>
          <p:nvPr/>
        </p:nvSpPr>
        <p:spPr>
          <a:xfrm>
            <a:off x="11633132" y="5309004"/>
            <a:ext cx="3954811" cy="4543713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F775B-04FC-DD5F-3757-72B723DDD672}"/>
              </a:ext>
            </a:extLst>
          </p:cNvPr>
          <p:cNvCxnSpPr>
            <a:cxnSpLocks/>
          </p:cNvCxnSpPr>
          <p:nvPr/>
        </p:nvCxnSpPr>
        <p:spPr>
          <a:xfrm>
            <a:off x="7112100" y="6664915"/>
            <a:ext cx="4320000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57A3D2-CE8B-5FB2-92AD-38905D11C54E}"/>
              </a:ext>
            </a:extLst>
          </p:cNvPr>
          <p:cNvCxnSpPr>
            <a:cxnSpLocks/>
          </p:cNvCxnSpPr>
          <p:nvPr/>
        </p:nvCxnSpPr>
        <p:spPr>
          <a:xfrm>
            <a:off x="7112100" y="9506385"/>
            <a:ext cx="4320000" cy="0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E2DF238-DE0C-5EC8-ECFD-91B61F0D5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852" y="7986878"/>
            <a:ext cx="1496014" cy="1496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4B2600-BB01-C2CF-910D-4E4C3479F51E}"/>
              </a:ext>
            </a:extLst>
          </p:cNvPr>
          <p:cNvSpPr txBox="1"/>
          <p:nvPr/>
        </p:nvSpPr>
        <p:spPr>
          <a:xfrm>
            <a:off x="9339866" y="5556656"/>
            <a:ext cx="141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Animal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3D4E88-1703-F9CD-031D-435D3B631A5A}"/>
              </a:ext>
            </a:extLst>
          </p:cNvPr>
          <p:cNvSpPr txBox="1"/>
          <p:nvPr/>
        </p:nvSpPr>
        <p:spPr>
          <a:xfrm>
            <a:off x="9339866" y="8397169"/>
            <a:ext cx="141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Artificial Agent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C020DF-7C8C-56C2-DB59-4A4B3AEC179E}"/>
              </a:ext>
            </a:extLst>
          </p:cNvPr>
          <p:cNvSpPr/>
          <p:nvPr/>
        </p:nvSpPr>
        <p:spPr>
          <a:xfrm>
            <a:off x="2482178" y="5309005"/>
            <a:ext cx="4411772" cy="4543715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5498F6-6076-194D-832F-9EA73FBC39FF}"/>
              </a:ext>
            </a:extLst>
          </p:cNvPr>
          <p:cNvSpPr txBox="1"/>
          <p:nvPr/>
        </p:nvSpPr>
        <p:spPr>
          <a:xfrm>
            <a:off x="11633132" y="4586477"/>
            <a:ext cx="3949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Comparative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EA4E67-165D-F96A-D815-4D003F059108}"/>
              </a:ext>
            </a:extLst>
          </p:cNvPr>
          <p:cNvSpPr txBox="1"/>
          <p:nvPr/>
        </p:nvSpPr>
        <p:spPr>
          <a:xfrm>
            <a:off x="1524366" y="4586477"/>
            <a:ext cx="645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Task (DNMTS, 2AFC…)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2D6934-1C02-1A46-0C41-AA47F867AF4E}"/>
              </a:ext>
            </a:extLst>
          </p:cNvPr>
          <p:cNvSpPr txBox="1"/>
          <p:nvPr/>
        </p:nvSpPr>
        <p:spPr>
          <a:xfrm>
            <a:off x="11847111" y="5556656"/>
            <a:ext cx="35268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Neural activity &amp; 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Computational principle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Perturbations and lesions</a:t>
            </a:r>
          </a:p>
        </p:txBody>
      </p:sp>
    </p:spTree>
    <p:extLst>
      <p:ext uri="{BB962C8B-B14F-4D97-AF65-F5344CB8AC3E}">
        <p14:creationId xmlns:p14="http://schemas.microsoft.com/office/powerpoint/2010/main" val="412521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3838-AC0A-4436-443A-05315F12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16A35A-0EBE-2AB7-B493-24F34F4F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53" y="4165304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8AA49F5-0497-A976-5420-B69CBBA2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99" y="4146138"/>
            <a:ext cx="2227123" cy="222712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8D4DC7-DB60-B23C-FA12-B355BA98E3DE}"/>
              </a:ext>
            </a:extLst>
          </p:cNvPr>
          <p:cNvCxnSpPr>
            <a:cxnSpLocks/>
          </p:cNvCxnSpPr>
          <p:nvPr/>
        </p:nvCxnSpPr>
        <p:spPr>
          <a:xfrm flipH="1">
            <a:off x="7580889" y="5489596"/>
            <a:ext cx="4536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F853C7-E15A-E7FA-65F3-F1F19616037D}"/>
              </a:ext>
            </a:extLst>
          </p:cNvPr>
          <p:cNvCxnSpPr>
            <a:cxnSpLocks/>
          </p:cNvCxnSpPr>
          <p:nvPr/>
        </p:nvCxnSpPr>
        <p:spPr>
          <a:xfrm>
            <a:off x="7702650" y="4999676"/>
            <a:ext cx="4536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33E8638-0C08-A49B-660A-C247D7FF8866}"/>
              </a:ext>
            </a:extLst>
          </p:cNvPr>
          <p:cNvSpPr txBox="1"/>
          <p:nvPr/>
        </p:nvSpPr>
        <p:spPr>
          <a:xfrm>
            <a:off x="8281012" y="452671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DA51B1-D59E-0E62-6E9A-AFB89EE72E8E}"/>
              </a:ext>
            </a:extLst>
          </p:cNvPr>
          <p:cNvSpPr txBox="1"/>
          <p:nvPr/>
        </p:nvSpPr>
        <p:spPr>
          <a:xfrm>
            <a:off x="8159251" y="5509872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050858-0291-0075-A324-2EFA5B9AFD09}"/>
              </a:ext>
            </a:extLst>
          </p:cNvPr>
          <p:cNvSpPr txBox="1"/>
          <p:nvPr/>
        </p:nvSpPr>
        <p:spPr>
          <a:xfrm>
            <a:off x="8159251" y="5892125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o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030D87-F651-FEB5-B56D-17E8B695B0DB}"/>
              </a:ext>
            </a:extLst>
          </p:cNvPr>
          <p:cNvSpPr txBox="1"/>
          <p:nvPr/>
        </p:nvSpPr>
        <p:spPr>
          <a:xfrm>
            <a:off x="4021496" y="3216132"/>
            <a:ext cx="1165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 PO-MDP is defined by the tuple (S, A, T, R, </a:t>
            </a:r>
            <a:r>
              <a:rPr lang="el-GR" sz="3600" b="1" dirty="0">
                <a:latin typeface="Helvetica" pitchFamily="2" charset="0"/>
              </a:rPr>
              <a:t>Ω,</a:t>
            </a:r>
            <a:r>
              <a:rPr lang="en-US" sz="3600" b="1" dirty="0">
                <a:latin typeface="Helvetica" pitchFamily="2" charset="0"/>
              </a:rPr>
              <a:t> O,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954D9-B161-5A2A-DCAC-D841518ED818}"/>
              </a:ext>
            </a:extLst>
          </p:cNvPr>
          <p:cNvSpPr txBox="1"/>
          <p:nvPr/>
        </p:nvSpPr>
        <p:spPr>
          <a:xfrm>
            <a:off x="8159251" y="6274378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EEB10-3635-E03B-A6D7-38C2C4D63210}"/>
              </a:ext>
            </a:extLst>
          </p:cNvPr>
          <p:cNvSpPr txBox="1"/>
          <p:nvPr/>
        </p:nvSpPr>
        <p:spPr>
          <a:xfrm>
            <a:off x="4346942" y="6320544"/>
            <a:ext cx="34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maps from observation to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02386-69BF-386D-0A22-349E731DBB6A}"/>
              </a:ext>
            </a:extLst>
          </p:cNvPr>
          <p:cNvSpPr txBox="1"/>
          <p:nvPr/>
        </p:nvSpPr>
        <p:spPr>
          <a:xfrm>
            <a:off x="12116889" y="6320543"/>
            <a:ext cx="401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Environmental dynamics is Markovian on state</a:t>
            </a:r>
          </a:p>
        </p:txBody>
      </p:sp>
    </p:spTree>
    <p:extLst>
      <p:ext uri="{BB962C8B-B14F-4D97-AF65-F5344CB8AC3E}">
        <p14:creationId xmlns:p14="http://schemas.microsoft.com/office/powerpoint/2010/main" val="73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071D9-FF40-AF44-90BA-071DE6DB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C8A876CD-5293-7988-C362-8A8CBCDE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89" y="6480175"/>
            <a:ext cx="7772400" cy="465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5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51AB-ED0B-C875-353E-EA99F2A6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C427B0C5-38AC-30D0-B7D6-56D6809E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4" y="2930298"/>
            <a:ext cx="11848753" cy="709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D81D3-BF3A-9C10-DB34-9A12A942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044AA-4B49-F980-F18A-9D5318E9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98" y="3243060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DFCD03-9D82-0EE8-3BF4-D35BA9CC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42" y="3087784"/>
            <a:ext cx="1979299" cy="197929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5CA353-F8A5-D8C3-6348-A3B06B506A8D}"/>
              </a:ext>
            </a:extLst>
          </p:cNvPr>
          <p:cNvCxnSpPr>
            <a:cxnSpLocks/>
          </p:cNvCxnSpPr>
          <p:nvPr/>
        </p:nvCxnSpPr>
        <p:spPr>
          <a:xfrm flipH="1">
            <a:off x="6538634" y="4567352"/>
            <a:ext cx="6480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FFFF1A-DEEA-EAAB-D060-40F370A935EF}"/>
              </a:ext>
            </a:extLst>
          </p:cNvPr>
          <p:cNvCxnSpPr>
            <a:cxnSpLocks/>
          </p:cNvCxnSpPr>
          <p:nvPr/>
        </p:nvCxnSpPr>
        <p:spPr>
          <a:xfrm>
            <a:off x="6660395" y="4077432"/>
            <a:ext cx="6480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49125FA-81DF-CDE4-8244-A2E6455C85FC}"/>
              </a:ext>
            </a:extLst>
          </p:cNvPr>
          <p:cNvSpPr txBox="1"/>
          <p:nvPr/>
        </p:nvSpPr>
        <p:spPr>
          <a:xfrm>
            <a:off x="8324607" y="3604469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8E5372-52F2-3D3A-5492-A7AB90170C9C}"/>
              </a:ext>
            </a:extLst>
          </p:cNvPr>
          <p:cNvSpPr txBox="1"/>
          <p:nvPr/>
        </p:nvSpPr>
        <p:spPr>
          <a:xfrm>
            <a:off x="8202846" y="4587628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B443C5-1008-7970-0649-FF69314875AC}"/>
              </a:ext>
            </a:extLst>
          </p:cNvPr>
          <p:cNvSpPr txBox="1"/>
          <p:nvPr/>
        </p:nvSpPr>
        <p:spPr>
          <a:xfrm>
            <a:off x="8202846" y="4969881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o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C388F3-E04B-39DB-4219-21FD3BFD4F11}"/>
              </a:ext>
            </a:extLst>
          </p:cNvPr>
          <p:cNvSpPr txBox="1"/>
          <p:nvPr/>
        </p:nvSpPr>
        <p:spPr>
          <a:xfrm>
            <a:off x="4174272" y="2463074"/>
            <a:ext cx="1165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 PO-MDP is defined by the tuple (S, A, T, R, </a:t>
            </a:r>
            <a:r>
              <a:rPr lang="el-GR" sz="3600" b="1" dirty="0">
                <a:latin typeface="Helvetica" pitchFamily="2" charset="0"/>
              </a:rPr>
              <a:t>Ω,</a:t>
            </a:r>
            <a:r>
              <a:rPr lang="en-US" sz="3600" b="1" dirty="0">
                <a:latin typeface="Helvetica" pitchFamily="2" charset="0"/>
              </a:rPr>
              <a:t> O,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B4F05B-9F1B-307B-47A7-BAC548FA49BC}"/>
              </a:ext>
            </a:extLst>
          </p:cNvPr>
          <p:cNvSpPr txBox="1"/>
          <p:nvPr/>
        </p:nvSpPr>
        <p:spPr>
          <a:xfrm>
            <a:off x="8202846" y="5352134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F20E5-2559-49D5-0B8F-5B4171EF47D9}"/>
              </a:ext>
            </a:extLst>
          </p:cNvPr>
          <p:cNvSpPr txBox="1"/>
          <p:nvPr/>
        </p:nvSpPr>
        <p:spPr>
          <a:xfrm>
            <a:off x="2294559" y="3907017"/>
            <a:ext cx="1947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gets observation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AFE1B-3485-CB52-6FC7-8955BD0B5A66}"/>
              </a:ext>
            </a:extLst>
          </p:cNvPr>
          <p:cNvSpPr txBox="1"/>
          <p:nvPr/>
        </p:nvSpPr>
        <p:spPr>
          <a:xfrm>
            <a:off x="15635085" y="3589155"/>
            <a:ext cx="1979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Dynamics is Markovian on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C826F-6728-EAAC-F659-3E2E3F5D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108" y="7789836"/>
            <a:ext cx="1979299" cy="1979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52962-478F-4A70-1C20-C04F4170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52" y="7600742"/>
            <a:ext cx="1979299" cy="19792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E62121-8FBE-50D6-D4D4-252EB306D93B}"/>
              </a:ext>
            </a:extLst>
          </p:cNvPr>
          <p:cNvCxnSpPr>
            <a:cxnSpLocks/>
          </p:cNvCxnSpPr>
          <p:nvPr/>
        </p:nvCxnSpPr>
        <p:spPr>
          <a:xfrm flipH="1">
            <a:off x="6681448" y="9080311"/>
            <a:ext cx="6480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4A2112-0F01-6956-DF26-43CD9E75D4FE}"/>
              </a:ext>
            </a:extLst>
          </p:cNvPr>
          <p:cNvCxnSpPr>
            <a:cxnSpLocks/>
          </p:cNvCxnSpPr>
          <p:nvPr/>
        </p:nvCxnSpPr>
        <p:spPr>
          <a:xfrm>
            <a:off x="6803209" y="8590391"/>
            <a:ext cx="6480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85EE84-5192-08F0-B8A9-AD1C3686D5CB}"/>
              </a:ext>
            </a:extLst>
          </p:cNvPr>
          <p:cNvSpPr txBox="1"/>
          <p:nvPr/>
        </p:nvSpPr>
        <p:spPr>
          <a:xfrm>
            <a:off x="8467421" y="8117428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7D048-0F58-E67E-0FEF-65E0924CC14D}"/>
              </a:ext>
            </a:extLst>
          </p:cNvPr>
          <p:cNvSpPr txBox="1"/>
          <p:nvPr/>
        </p:nvSpPr>
        <p:spPr>
          <a:xfrm>
            <a:off x="8345660" y="9100587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83ADC-0BD9-246F-7765-F8D9E65480E7}"/>
              </a:ext>
            </a:extLst>
          </p:cNvPr>
          <p:cNvSpPr txBox="1"/>
          <p:nvPr/>
        </p:nvSpPr>
        <p:spPr>
          <a:xfrm>
            <a:off x="8345660" y="9482840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4AAEC-88DA-0247-1C6D-DD7719262655}"/>
              </a:ext>
            </a:extLst>
          </p:cNvPr>
          <p:cNvSpPr txBox="1"/>
          <p:nvPr/>
        </p:nvSpPr>
        <p:spPr>
          <a:xfrm>
            <a:off x="4953082" y="6930306"/>
            <a:ext cx="1034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An MDP is defined by the tuple (S, A, P, R,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18F27-A6E3-7775-A342-367E2144C3BC}"/>
              </a:ext>
            </a:extLst>
          </p:cNvPr>
          <p:cNvSpPr txBox="1"/>
          <p:nvPr/>
        </p:nvSpPr>
        <p:spPr>
          <a:xfrm>
            <a:off x="4373002" y="9511382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 Policy </a:t>
            </a:r>
            <a:r>
              <a:rPr lang="el-GR" sz="2400" b="1" dirty="0">
                <a:solidFill>
                  <a:srgbClr val="FF0000"/>
                </a:solidFill>
                <a:latin typeface="Helvetica" pitchFamily="2" charset="0"/>
              </a:rPr>
              <a:t>π</a:t>
            </a:r>
            <a:endParaRPr lang="en-CN" sz="2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4BDF2-9F66-BF37-0BEC-8CD460374871}"/>
              </a:ext>
            </a:extLst>
          </p:cNvPr>
          <p:cNvSpPr txBox="1"/>
          <p:nvPr/>
        </p:nvSpPr>
        <p:spPr>
          <a:xfrm>
            <a:off x="4381141" y="4991526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 Policy </a:t>
            </a:r>
            <a:r>
              <a:rPr lang="el-GR" sz="2400" b="1" dirty="0">
                <a:solidFill>
                  <a:srgbClr val="FF0000"/>
                </a:solidFill>
                <a:latin typeface="Helvetica" pitchFamily="2" charset="0"/>
              </a:rPr>
              <a:t>π</a:t>
            </a:r>
            <a:endParaRPr lang="en-CN" sz="2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18CCD-0C2D-223E-A2CA-FD4C39E6D13E}"/>
              </a:ext>
            </a:extLst>
          </p:cNvPr>
          <p:cNvSpPr txBox="1"/>
          <p:nvPr/>
        </p:nvSpPr>
        <p:spPr>
          <a:xfrm>
            <a:off x="13529108" y="526923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F1EE8-7A7C-8BEB-6C09-BD13E745548B}"/>
              </a:ext>
            </a:extLst>
          </p:cNvPr>
          <p:cNvSpPr txBox="1"/>
          <p:nvPr/>
        </p:nvSpPr>
        <p:spPr>
          <a:xfrm>
            <a:off x="13640618" y="981671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01B8-1360-5511-A255-3A2099187A1F}"/>
              </a:ext>
            </a:extLst>
          </p:cNvPr>
          <p:cNvSpPr txBox="1"/>
          <p:nvPr/>
        </p:nvSpPr>
        <p:spPr>
          <a:xfrm>
            <a:off x="15635085" y="8143785"/>
            <a:ext cx="1979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Dynamics is Markovian on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F82A88-66E3-6836-35D0-BFC6EDF80A36}"/>
              </a:ext>
            </a:extLst>
          </p:cNvPr>
          <p:cNvSpPr txBox="1"/>
          <p:nvPr/>
        </p:nvSpPr>
        <p:spPr>
          <a:xfrm>
            <a:off x="2294558" y="8405482"/>
            <a:ext cx="1947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gets full state</a:t>
            </a:r>
          </a:p>
        </p:txBody>
      </p:sp>
    </p:spTree>
    <p:extLst>
      <p:ext uri="{BB962C8B-B14F-4D97-AF65-F5344CB8AC3E}">
        <p14:creationId xmlns:p14="http://schemas.microsoft.com/office/powerpoint/2010/main" val="388730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16709</TotalTime>
  <Words>450</Words>
  <Application>Microsoft Macintosh PowerPoint</Application>
  <PresentationFormat>Custom</PresentationFormat>
  <Paragraphs>132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Ke (BIDMC - Albert Lee - Neurology)</dc:creator>
  <cp:lastModifiedBy>Wang, Ke (BIDMC - Albert Lee - Neurology)</cp:lastModifiedBy>
  <cp:revision>15</cp:revision>
  <dcterms:created xsi:type="dcterms:W3CDTF">2025-08-27T19:06:50Z</dcterms:created>
  <dcterms:modified xsi:type="dcterms:W3CDTF">2025-09-16T17:08:43Z</dcterms:modified>
</cp:coreProperties>
</file>